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28" r:id="rId2"/>
    <p:sldId id="405" r:id="rId3"/>
    <p:sldId id="403" r:id="rId4"/>
    <p:sldId id="404" r:id="rId5"/>
    <p:sldId id="387" r:id="rId6"/>
    <p:sldId id="389" r:id="rId7"/>
    <p:sldId id="392" r:id="rId8"/>
    <p:sldId id="390" r:id="rId9"/>
    <p:sldId id="393" r:id="rId10"/>
    <p:sldId id="394" r:id="rId11"/>
    <p:sldId id="395" r:id="rId12"/>
    <p:sldId id="391" r:id="rId13"/>
    <p:sldId id="396" r:id="rId14"/>
    <p:sldId id="397" r:id="rId15"/>
    <p:sldId id="398" r:id="rId16"/>
    <p:sldId id="399" r:id="rId17"/>
    <p:sldId id="400" r:id="rId18"/>
    <p:sldId id="401" r:id="rId19"/>
    <p:sldId id="385" r:id="rId20"/>
    <p:sldId id="325" r:id="rId21"/>
    <p:sldId id="326" r:id="rId22"/>
    <p:sldId id="331" r:id="rId23"/>
    <p:sldId id="342" r:id="rId24"/>
    <p:sldId id="343" r:id="rId25"/>
    <p:sldId id="366" r:id="rId26"/>
    <p:sldId id="330" r:id="rId27"/>
    <p:sldId id="339" r:id="rId28"/>
    <p:sldId id="340" r:id="rId29"/>
    <p:sldId id="341" r:id="rId30"/>
    <p:sldId id="345" r:id="rId3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E2B2C75D-C1C0-4E80-8AC4-C95AB3374285}">
          <p14:sldIdLst>
            <p14:sldId id="328"/>
            <p14:sldId id="405"/>
            <p14:sldId id="403"/>
            <p14:sldId id="404"/>
            <p14:sldId id="387"/>
            <p14:sldId id="389"/>
            <p14:sldId id="392"/>
            <p14:sldId id="390"/>
            <p14:sldId id="393"/>
            <p14:sldId id="394"/>
            <p14:sldId id="395"/>
            <p14:sldId id="391"/>
            <p14:sldId id="396"/>
            <p14:sldId id="397"/>
            <p14:sldId id="398"/>
            <p14:sldId id="399"/>
            <p14:sldId id="400"/>
            <p14:sldId id="401"/>
            <p14:sldId id="385"/>
          </p14:sldIdLst>
        </p14:section>
        <p14:section name="Templates" id="{08F1CE89-0D5B-49B1-BAA4-82386BA63669}">
          <p14:sldIdLst>
            <p14:sldId id="325"/>
            <p14:sldId id="326"/>
            <p14:sldId id="331"/>
            <p14:sldId id="342"/>
            <p14:sldId id="343"/>
            <p14:sldId id="366"/>
            <p14:sldId id="330"/>
            <p14:sldId id="339"/>
            <p14:sldId id="340"/>
            <p14:sldId id="341"/>
            <p14:sldId id="345"/>
          </p14:sldIdLst>
        </p14:section>
        <p14:section name="Untitled Section" id="{3B5B5B4A-F981-404A-B6BE-61ECD04FDD6E}">
          <p14:sldIdLst/>
        </p14:section>
      </p14:sectionLst>
    </p:ex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D1F"/>
    <a:srgbClr val="135187"/>
    <a:srgbClr val="1ABC9C"/>
    <a:srgbClr val="E67E22"/>
    <a:srgbClr val="E74D3C"/>
    <a:srgbClr val="424242"/>
    <a:srgbClr val="2980B9"/>
    <a:srgbClr val="8A8A8A"/>
    <a:srgbClr val="E64C3C"/>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73153" autoAdjust="0"/>
  </p:normalViewPr>
  <p:slideViewPr>
    <p:cSldViewPr snapToGrid="0">
      <p:cViewPr varScale="1">
        <p:scale>
          <a:sx n="72" d="100"/>
          <a:sy n="72" d="100"/>
        </p:scale>
        <p:origin x="882" y="48"/>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296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DAF31-F970-4B55-A1AF-AA7A9834B55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4FBD39F9-7A8C-4180-8072-D2FA9ED64DAC}">
      <dgm:prSet phldrT="[Text]" custT="1"/>
      <dgm:spPr>
        <a:solidFill>
          <a:srgbClr val="3498DB"/>
        </a:solidFill>
        <a:ln>
          <a:noFill/>
        </a:ln>
      </dgm:spPr>
      <dgm:t>
        <a:bodyPr/>
        <a:lstStyle/>
        <a:p>
          <a:r>
            <a:rPr lang="en-US" sz="2400" dirty="0" smtClean="0">
              <a:latin typeface="Lato" panose="020F0502020204030203" pitchFamily="34" charset="0"/>
            </a:rPr>
            <a:t>Step 1</a:t>
          </a:r>
          <a:endParaRPr lang="en-US" sz="2400" dirty="0">
            <a:latin typeface="Lato" panose="020F0502020204030203" pitchFamily="34" charset="0"/>
          </a:endParaRPr>
        </a:p>
      </dgm:t>
    </dgm:pt>
    <dgm:pt modelId="{5F569AB3-1A3B-40FE-9077-28D6ADE40578}" type="parTrans" cxnId="{F505EA1F-7DDF-4FFB-AD23-CE3C432CC766}">
      <dgm:prSet/>
      <dgm:spPr/>
      <dgm:t>
        <a:bodyPr/>
        <a:lstStyle/>
        <a:p>
          <a:endParaRPr lang="en-US"/>
        </a:p>
      </dgm:t>
    </dgm:pt>
    <dgm:pt modelId="{5E6A1F8C-B308-4F05-B457-0A12D1293680}" type="sibTrans" cxnId="{F505EA1F-7DDF-4FFB-AD23-CE3C432CC766}">
      <dgm:prSet/>
      <dgm:spPr>
        <a:solidFill>
          <a:srgbClr val="3498DB"/>
        </a:solidFill>
      </dgm:spPr>
      <dgm:t>
        <a:bodyPr/>
        <a:lstStyle/>
        <a:p>
          <a:endParaRPr lang="en-US"/>
        </a:p>
      </dgm:t>
    </dgm:pt>
    <dgm:pt modelId="{AFA84ADA-5246-482A-B6E0-09B215600A31}">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03BB9EB8-D253-443E-B963-F2B06DB44943}" type="parTrans" cxnId="{54F48C8E-6890-4685-85ED-BC23D745F126}">
      <dgm:prSet/>
      <dgm:spPr/>
      <dgm:t>
        <a:bodyPr/>
        <a:lstStyle/>
        <a:p>
          <a:endParaRPr lang="en-US"/>
        </a:p>
      </dgm:t>
    </dgm:pt>
    <dgm:pt modelId="{3B97FB60-2232-42CE-ACC2-A5892359BE36}" type="sibTrans" cxnId="{54F48C8E-6890-4685-85ED-BC23D745F126}">
      <dgm:prSet/>
      <dgm:spPr/>
      <dgm:t>
        <a:bodyPr/>
        <a:lstStyle/>
        <a:p>
          <a:endParaRPr lang="en-US"/>
        </a:p>
      </dgm:t>
    </dgm:pt>
    <dgm:pt modelId="{AF50F3D3-A0A2-43F5-9196-51E26FAEA9DF}">
      <dgm:prSet phldrT="[Text]" custT="1"/>
      <dgm:spPr>
        <a:solidFill>
          <a:srgbClr val="1ABC9C"/>
        </a:solidFill>
        <a:ln>
          <a:noFill/>
        </a:ln>
      </dgm:spPr>
      <dgm:t>
        <a:bodyPr/>
        <a:lstStyle/>
        <a:p>
          <a:r>
            <a:rPr lang="en-US" sz="2400" dirty="0" smtClean="0">
              <a:latin typeface="Lato" panose="020F0502020204030203" pitchFamily="34" charset="0"/>
            </a:rPr>
            <a:t>Step 2</a:t>
          </a:r>
          <a:endParaRPr lang="en-US" sz="2400" dirty="0">
            <a:latin typeface="Lato" panose="020F0502020204030203" pitchFamily="34" charset="0"/>
          </a:endParaRPr>
        </a:p>
      </dgm:t>
    </dgm:pt>
    <dgm:pt modelId="{F3321CF0-9F91-466A-B078-2CBAD30F399F}" type="parTrans" cxnId="{67456BD9-E7FD-4271-B3AF-C95C04CD55B5}">
      <dgm:prSet/>
      <dgm:spPr/>
      <dgm:t>
        <a:bodyPr/>
        <a:lstStyle/>
        <a:p>
          <a:endParaRPr lang="en-US"/>
        </a:p>
      </dgm:t>
    </dgm:pt>
    <dgm:pt modelId="{14A94B24-9B1F-4367-B3DA-3933CE147205}" type="sibTrans" cxnId="{67456BD9-E7FD-4271-B3AF-C95C04CD55B5}">
      <dgm:prSet/>
      <dgm:spPr>
        <a:solidFill>
          <a:srgbClr val="1ABC9C"/>
        </a:solidFill>
      </dgm:spPr>
      <dgm:t>
        <a:bodyPr/>
        <a:lstStyle/>
        <a:p>
          <a:endParaRPr lang="en-US"/>
        </a:p>
      </dgm:t>
    </dgm:pt>
    <dgm:pt modelId="{72839948-F28C-4B49-8B6F-17F7763FA3F2}">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136AEA39-DE36-4C07-816A-0B19AABD1A5F}" type="parTrans" cxnId="{A7F80CBC-B25C-4CCD-AB17-DFC56871B3A0}">
      <dgm:prSet/>
      <dgm:spPr/>
      <dgm:t>
        <a:bodyPr/>
        <a:lstStyle/>
        <a:p>
          <a:endParaRPr lang="en-US"/>
        </a:p>
      </dgm:t>
    </dgm:pt>
    <dgm:pt modelId="{2080ABF2-EFA1-49AE-85DC-664F5EF441EB}" type="sibTrans" cxnId="{A7F80CBC-B25C-4CCD-AB17-DFC56871B3A0}">
      <dgm:prSet/>
      <dgm:spPr/>
      <dgm:t>
        <a:bodyPr/>
        <a:lstStyle/>
        <a:p>
          <a:endParaRPr lang="en-US"/>
        </a:p>
      </dgm:t>
    </dgm:pt>
    <dgm:pt modelId="{26A8658C-5EDF-4A73-8A7A-EE1B68E9529C}">
      <dgm:prSet phldrT="[Text]" custT="1"/>
      <dgm:spPr>
        <a:solidFill>
          <a:srgbClr val="E74C3C"/>
        </a:solidFill>
        <a:ln>
          <a:noFill/>
        </a:ln>
      </dgm:spPr>
      <dgm:t>
        <a:bodyPr/>
        <a:lstStyle/>
        <a:p>
          <a:r>
            <a:rPr lang="en-US" sz="2400" dirty="0" smtClean="0">
              <a:latin typeface="Lato" panose="020F0502020204030203" pitchFamily="34" charset="0"/>
            </a:rPr>
            <a:t>Step 3</a:t>
          </a:r>
          <a:endParaRPr lang="en-US" sz="2400" dirty="0">
            <a:latin typeface="Lato" panose="020F0502020204030203" pitchFamily="34" charset="0"/>
          </a:endParaRPr>
        </a:p>
      </dgm:t>
    </dgm:pt>
    <dgm:pt modelId="{C360DEBE-E60C-4672-B65B-0396CA6C9D24}" type="parTrans" cxnId="{21C55C77-A33C-4B90-A250-4FEBB77E449D}">
      <dgm:prSet/>
      <dgm:spPr/>
      <dgm:t>
        <a:bodyPr/>
        <a:lstStyle/>
        <a:p>
          <a:endParaRPr lang="en-US"/>
        </a:p>
      </dgm:t>
    </dgm:pt>
    <dgm:pt modelId="{EC6CBB38-BB86-4E0F-A94E-81168F50C3BF}" type="sibTrans" cxnId="{21C55C77-A33C-4B90-A250-4FEBB77E449D}">
      <dgm:prSet/>
      <dgm:spPr/>
      <dgm:t>
        <a:bodyPr/>
        <a:lstStyle/>
        <a:p>
          <a:endParaRPr lang="en-US"/>
        </a:p>
      </dgm:t>
    </dgm:pt>
    <dgm:pt modelId="{EE90B659-6180-42FA-8EC4-C2C85C7DAE97}">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6208344D-7761-4466-826A-66912855FF97}" type="parTrans" cxnId="{0113AF54-613A-4EDC-84F1-80DF920A622B}">
      <dgm:prSet/>
      <dgm:spPr/>
      <dgm:t>
        <a:bodyPr/>
        <a:lstStyle/>
        <a:p>
          <a:endParaRPr lang="en-US"/>
        </a:p>
      </dgm:t>
    </dgm:pt>
    <dgm:pt modelId="{D5625BB7-6361-429F-BA24-0E014EE9992F}" type="sibTrans" cxnId="{0113AF54-613A-4EDC-84F1-80DF920A622B}">
      <dgm:prSet/>
      <dgm:spPr/>
      <dgm:t>
        <a:bodyPr/>
        <a:lstStyle/>
        <a:p>
          <a:endParaRPr lang="en-US"/>
        </a:p>
      </dgm:t>
    </dgm:pt>
    <dgm:pt modelId="{29B7D168-72CF-46E5-A037-8AAB32036742}" type="pres">
      <dgm:prSet presAssocID="{482DAF31-F970-4B55-A1AF-AA7A9834B55F}" presName="Name0" presStyleCnt="0">
        <dgm:presLayoutVars>
          <dgm:dir/>
          <dgm:animLvl val="lvl"/>
          <dgm:resizeHandles val="exact"/>
        </dgm:presLayoutVars>
      </dgm:prSet>
      <dgm:spPr/>
      <dgm:t>
        <a:bodyPr/>
        <a:lstStyle/>
        <a:p>
          <a:endParaRPr lang="en-US"/>
        </a:p>
      </dgm:t>
    </dgm:pt>
    <dgm:pt modelId="{65BF522E-1CA7-499C-8750-F882ECC60579}" type="pres">
      <dgm:prSet presAssocID="{482DAF31-F970-4B55-A1AF-AA7A9834B55F}" presName="tSp" presStyleCnt="0"/>
      <dgm:spPr/>
    </dgm:pt>
    <dgm:pt modelId="{447F20B0-5B2A-4CCA-ADB3-3419AF456238}" type="pres">
      <dgm:prSet presAssocID="{482DAF31-F970-4B55-A1AF-AA7A9834B55F}" presName="bSp" presStyleCnt="0"/>
      <dgm:spPr/>
    </dgm:pt>
    <dgm:pt modelId="{FA3F624F-2417-4F6D-A612-E7B3AE86511F}" type="pres">
      <dgm:prSet presAssocID="{482DAF31-F970-4B55-A1AF-AA7A9834B55F}" presName="process" presStyleCnt="0"/>
      <dgm:spPr/>
    </dgm:pt>
    <dgm:pt modelId="{47EAE7FD-8AC1-4CC7-9312-676181732C43}" type="pres">
      <dgm:prSet presAssocID="{4FBD39F9-7A8C-4180-8072-D2FA9ED64DAC}" presName="composite1" presStyleCnt="0"/>
      <dgm:spPr/>
    </dgm:pt>
    <dgm:pt modelId="{281DD30B-D411-430D-AD39-F701D831A753}" type="pres">
      <dgm:prSet presAssocID="{4FBD39F9-7A8C-4180-8072-D2FA9ED64DAC}" presName="dummyNode1" presStyleLbl="node1" presStyleIdx="0" presStyleCnt="3"/>
      <dgm:spPr/>
    </dgm:pt>
    <dgm:pt modelId="{343656C2-3CCA-4965-9EA5-A29C235E543D}" type="pres">
      <dgm:prSet presAssocID="{4FBD39F9-7A8C-4180-8072-D2FA9ED64DAC}" presName="childNode1" presStyleLbl="bgAcc1" presStyleIdx="0" presStyleCnt="3" custScaleX="195019">
        <dgm:presLayoutVars>
          <dgm:bulletEnabled val="1"/>
        </dgm:presLayoutVars>
      </dgm:prSet>
      <dgm:spPr/>
      <dgm:t>
        <a:bodyPr/>
        <a:lstStyle/>
        <a:p>
          <a:endParaRPr lang="en-US"/>
        </a:p>
      </dgm:t>
    </dgm:pt>
    <dgm:pt modelId="{686EBE4A-89B7-4D07-AE54-C989E6A7BC83}" type="pres">
      <dgm:prSet presAssocID="{4FBD39F9-7A8C-4180-8072-D2FA9ED64DAC}" presName="childNode1tx" presStyleLbl="bgAcc1" presStyleIdx="0" presStyleCnt="3">
        <dgm:presLayoutVars>
          <dgm:bulletEnabled val="1"/>
        </dgm:presLayoutVars>
      </dgm:prSet>
      <dgm:spPr/>
      <dgm:t>
        <a:bodyPr/>
        <a:lstStyle/>
        <a:p>
          <a:endParaRPr lang="en-US"/>
        </a:p>
      </dgm:t>
    </dgm:pt>
    <dgm:pt modelId="{E8CC0B2E-06BC-43FE-81E4-859D8B31DB2C}" type="pres">
      <dgm:prSet presAssocID="{4FBD39F9-7A8C-4180-8072-D2FA9ED64DAC}" presName="parentNode1" presStyleLbl="node1" presStyleIdx="0" presStyleCnt="3">
        <dgm:presLayoutVars>
          <dgm:chMax val="1"/>
          <dgm:bulletEnabled val="1"/>
        </dgm:presLayoutVars>
      </dgm:prSet>
      <dgm:spPr/>
      <dgm:t>
        <a:bodyPr/>
        <a:lstStyle/>
        <a:p>
          <a:endParaRPr lang="en-US"/>
        </a:p>
      </dgm:t>
    </dgm:pt>
    <dgm:pt modelId="{47C522BC-F8C0-4C8B-BD4A-BE7C8F1F09D7}" type="pres">
      <dgm:prSet presAssocID="{4FBD39F9-7A8C-4180-8072-D2FA9ED64DAC}" presName="connSite1" presStyleCnt="0"/>
      <dgm:spPr/>
    </dgm:pt>
    <dgm:pt modelId="{AFDB20AF-AEF8-4834-8447-556EC655971A}" type="pres">
      <dgm:prSet presAssocID="{5E6A1F8C-B308-4F05-B457-0A12D1293680}" presName="Name9" presStyleLbl="sibTrans2D1" presStyleIdx="0" presStyleCnt="2" custLinFactNeighborY="-1404"/>
      <dgm:spPr/>
      <dgm:t>
        <a:bodyPr/>
        <a:lstStyle/>
        <a:p>
          <a:endParaRPr lang="en-US"/>
        </a:p>
      </dgm:t>
    </dgm:pt>
    <dgm:pt modelId="{BF166157-FD38-4386-A303-4F8039065D99}" type="pres">
      <dgm:prSet presAssocID="{AF50F3D3-A0A2-43F5-9196-51E26FAEA9DF}" presName="composite2" presStyleCnt="0"/>
      <dgm:spPr/>
    </dgm:pt>
    <dgm:pt modelId="{F33E3CEC-0339-4318-B3F8-212512649C1C}" type="pres">
      <dgm:prSet presAssocID="{AF50F3D3-A0A2-43F5-9196-51E26FAEA9DF}" presName="dummyNode2" presStyleLbl="node1" presStyleIdx="0" presStyleCnt="3"/>
      <dgm:spPr/>
    </dgm:pt>
    <dgm:pt modelId="{AE4BD4CE-F21E-465F-A8B6-1C2852917CBB}" type="pres">
      <dgm:prSet presAssocID="{AF50F3D3-A0A2-43F5-9196-51E26FAEA9DF}" presName="childNode2" presStyleLbl="bgAcc1" presStyleIdx="1" presStyleCnt="3" custScaleX="195019">
        <dgm:presLayoutVars>
          <dgm:bulletEnabled val="1"/>
        </dgm:presLayoutVars>
      </dgm:prSet>
      <dgm:spPr/>
      <dgm:t>
        <a:bodyPr/>
        <a:lstStyle/>
        <a:p>
          <a:endParaRPr lang="en-US"/>
        </a:p>
      </dgm:t>
    </dgm:pt>
    <dgm:pt modelId="{EC5342F6-2FD9-4C12-B38B-1F4ABA761833}" type="pres">
      <dgm:prSet presAssocID="{AF50F3D3-A0A2-43F5-9196-51E26FAEA9DF}" presName="childNode2tx" presStyleLbl="bgAcc1" presStyleIdx="1" presStyleCnt="3">
        <dgm:presLayoutVars>
          <dgm:bulletEnabled val="1"/>
        </dgm:presLayoutVars>
      </dgm:prSet>
      <dgm:spPr/>
      <dgm:t>
        <a:bodyPr/>
        <a:lstStyle/>
        <a:p>
          <a:endParaRPr lang="en-US"/>
        </a:p>
      </dgm:t>
    </dgm:pt>
    <dgm:pt modelId="{6AE3DE0A-AFF6-434E-B5EE-561A9D7CA906}" type="pres">
      <dgm:prSet presAssocID="{AF50F3D3-A0A2-43F5-9196-51E26FAEA9DF}" presName="parentNode2" presStyleLbl="node1" presStyleIdx="1" presStyleCnt="3">
        <dgm:presLayoutVars>
          <dgm:chMax val="0"/>
          <dgm:bulletEnabled val="1"/>
        </dgm:presLayoutVars>
      </dgm:prSet>
      <dgm:spPr/>
      <dgm:t>
        <a:bodyPr/>
        <a:lstStyle/>
        <a:p>
          <a:endParaRPr lang="en-US"/>
        </a:p>
      </dgm:t>
    </dgm:pt>
    <dgm:pt modelId="{3714E866-8D14-494B-AB72-8BFAA8872635}" type="pres">
      <dgm:prSet presAssocID="{AF50F3D3-A0A2-43F5-9196-51E26FAEA9DF}" presName="connSite2" presStyleCnt="0"/>
      <dgm:spPr/>
    </dgm:pt>
    <dgm:pt modelId="{5DF0C91B-E8F6-48E0-A542-1F001B14B4A3}" type="pres">
      <dgm:prSet presAssocID="{14A94B24-9B1F-4367-B3DA-3933CE147205}" presName="Name18" presStyleLbl="sibTrans2D1" presStyleIdx="1" presStyleCnt="2" custLinFactNeighborY="1278"/>
      <dgm:spPr/>
      <dgm:t>
        <a:bodyPr/>
        <a:lstStyle/>
        <a:p>
          <a:endParaRPr lang="en-US"/>
        </a:p>
      </dgm:t>
    </dgm:pt>
    <dgm:pt modelId="{215EC01F-3A77-4E37-80C2-38E39F4B2A8E}" type="pres">
      <dgm:prSet presAssocID="{26A8658C-5EDF-4A73-8A7A-EE1B68E9529C}" presName="composite1" presStyleCnt="0"/>
      <dgm:spPr/>
    </dgm:pt>
    <dgm:pt modelId="{15C87CAD-7084-4739-B172-928E4A4E389E}" type="pres">
      <dgm:prSet presAssocID="{26A8658C-5EDF-4A73-8A7A-EE1B68E9529C}" presName="dummyNode1" presStyleLbl="node1" presStyleIdx="1" presStyleCnt="3"/>
      <dgm:spPr/>
    </dgm:pt>
    <dgm:pt modelId="{5D08A3E2-9890-4E9F-81C0-217329CD75D4}" type="pres">
      <dgm:prSet presAssocID="{26A8658C-5EDF-4A73-8A7A-EE1B68E9529C}" presName="childNode1" presStyleLbl="bgAcc1" presStyleIdx="2" presStyleCnt="3" custScaleX="195019">
        <dgm:presLayoutVars>
          <dgm:bulletEnabled val="1"/>
        </dgm:presLayoutVars>
      </dgm:prSet>
      <dgm:spPr/>
      <dgm:t>
        <a:bodyPr/>
        <a:lstStyle/>
        <a:p>
          <a:endParaRPr lang="en-US"/>
        </a:p>
      </dgm:t>
    </dgm:pt>
    <dgm:pt modelId="{7BC85010-CE05-464A-ACC3-C5E662F0B744}" type="pres">
      <dgm:prSet presAssocID="{26A8658C-5EDF-4A73-8A7A-EE1B68E9529C}" presName="childNode1tx" presStyleLbl="bgAcc1" presStyleIdx="2" presStyleCnt="3">
        <dgm:presLayoutVars>
          <dgm:bulletEnabled val="1"/>
        </dgm:presLayoutVars>
      </dgm:prSet>
      <dgm:spPr/>
      <dgm:t>
        <a:bodyPr/>
        <a:lstStyle/>
        <a:p>
          <a:endParaRPr lang="en-US"/>
        </a:p>
      </dgm:t>
    </dgm:pt>
    <dgm:pt modelId="{08134DB5-13F0-42C8-BD9F-70A9A4E1159A}" type="pres">
      <dgm:prSet presAssocID="{26A8658C-5EDF-4A73-8A7A-EE1B68E9529C}" presName="parentNode1" presStyleLbl="node1" presStyleIdx="2" presStyleCnt="3">
        <dgm:presLayoutVars>
          <dgm:chMax val="1"/>
          <dgm:bulletEnabled val="1"/>
        </dgm:presLayoutVars>
      </dgm:prSet>
      <dgm:spPr/>
      <dgm:t>
        <a:bodyPr/>
        <a:lstStyle/>
        <a:p>
          <a:endParaRPr lang="en-US"/>
        </a:p>
      </dgm:t>
    </dgm:pt>
    <dgm:pt modelId="{4FFAB8DC-0030-4A00-9B41-D9A5ACF8DF68}" type="pres">
      <dgm:prSet presAssocID="{26A8658C-5EDF-4A73-8A7A-EE1B68E9529C}" presName="connSite1" presStyleCnt="0"/>
      <dgm:spPr/>
    </dgm:pt>
  </dgm:ptLst>
  <dgm:cxnLst>
    <dgm:cxn modelId="{16D8B569-D2C1-4614-8640-3DE7CF3085D4}" type="presOf" srcId="{26A8658C-5EDF-4A73-8A7A-EE1B68E9529C}" destId="{08134DB5-13F0-42C8-BD9F-70A9A4E1159A}" srcOrd="0" destOrd="0" presId="urn:microsoft.com/office/officeart/2005/8/layout/hProcess4"/>
    <dgm:cxn modelId="{9AB51DE4-C871-4CC2-9A39-61C65F040696}" type="presOf" srcId="{482DAF31-F970-4B55-A1AF-AA7A9834B55F}" destId="{29B7D168-72CF-46E5-A037-8AAB32036742}" srcOrd="0" destOrd="0" presId="urn:microsoft.com/office/officeart/2005/8/layout/hProcess4"/>
    <dgm:cxn modelId="{F1AA6959-F224-48FE-9832-A5FA71829362}" type="presOf" srcId="{4FBD39F9-7A8C-4180-8072-D2FA9ED64DAC}" destId="{E8CC0B2E-06BC-43FE-81E4-859D8B31DB2C}" srcOrd="0" destOrd="0" presId="urn:microsoft.com/office/officeart/2005/8/layout/hProcess4"/>
    <dgm:cxn modelId="{67456BD9-E7FD-4271-B3AF-C95C04CD55B5}" srcId="{482DAF31-F970-4B55-A1AF-AA7A9834B55F}" destId="{AF50F3D3-A0A2-43F5-9196-51E26FAEA9DF}" srcOrd="1" destOrd="0" parTransId="{F3321CF0-9F91-466A-B078-2CBAD30F399F}" sibTransId="{14A94B24-9B1F-4367-B3DA-3933CE147205}"/>
    <dgm:cxn modelId="{0113AF54-613A-4EDC-84F1-80DF920A622B}" srcId="{26A8658C-5EDF-4A73-8A7A-EE1B68E9529C}" destId="{EE90B659-6180-42FA-8EC4-C2C85C7DAE97}" srcOrd="0" destOrd="0" parTransId="{6208344D-7761-4466-826A-66912855FF97}" sibTransId="{D5625BB7-6361-429F-BA24-0E014EE9992F}"/>
    <dgm:cxn modelId="{96EC3523-5AE4-4F95-885F-843CB13ADB20}" type="presOf" srcId="{5E6A1F8C-B308-4F05-B457-0A12D1293680}" destId="{AFDB20AF-AEF8-4834-8447-556EC655971A}" srcOrd="0" destOrd="0" presId="urn:microsoft.com/office/officeart/2005/8/layout/hProcess4"/>
    <dgm:cxn modelId="{45094B83-9755-4DBD-9E24-7975CA3626F7}" type="presOf" srcId="{AFA84ADA-5246-482A-B6E0-09B215600A31}" destId="{686EBE4A-89B7-4D07-AE54-C989E6A7BC83}" srcOrd="1" destOrd="0" presId="urn:microsoft.com/office/officeart/2005/8/layout/hProcess4"/>
    <dgm:cxn modelId="{723150D7-DE19-41AB-81A6-434487CFD625}" type="presOf" srcId="{EE90B659-6180-42FA-8EC4-C2C85C7DAE97}" destId="{7BC85010-CE05-464A-ACC3-C5E662F0B744}" srcOrd="1" destOrd="0" presId="urn:microsoft.com/office/officeart/2005/8/layout/hProcess4"/>
    <dgm:cxn modelId="{E7797C06-917F-4F12-8BC2-D8D205573EAF}" type="presOf" srcId="{EE90B659-6180-42FA-8EC4-C2C85C7DAE97}" destId="{5D08A3E2-9890-4E9F-81C0-217329CD75D4}" srcOrd="0" destOrd="0" presId="urn:microsoft.com/office/officeart/2005/8/layout/hProcess4"/>
    <dgm:cxn modelId="{21C55C77-A33C-4B90-A250-4FEBB77E449D}" srcId="{482DAF31-F970-4B55-A1AF-AA7A9834B55F}" destId="{26A8658C-5EDF-4A73-8A7A-EE1B68E9529C}" srcOrd="2" destOrd="0" parTransId="{C360DEBE-E60C-4672-B65B-0396CA6C9D24}" sibTransId="{EC6CBB38-BB86-4E0F-A94E-81168F50C3BF}"/>
    <dgm:cxn modelId="{F505EA1F-7DDF-4FFB-AD23-CE3C432CC766}" srcId="{482DAF31-F970-4B55-A1AF-AA7A9834B55F}" destId="{4FBD39F9-7A8C-4180-8072-D2FA9ED64DAC}" srcOrd="0" destOrd="0" parTransId="{5F569AB3-1A3B-40FE-9077-28D6ADE40578}" sibTransId="{5E6A1F8C-B308-4F05-B457-0A12D1293680}"/>
    <dgm:cxn modelId="{BED2F702-FD91-42D7-A3F4-B2895FA34D45}" type="presOf" srcId="{72839948-F28C-4B49-8B6F-17F7763FA3F2}" destId="{EC5342F6-2FD9-4C12-B38B-1F4ABA761833}" srcOrd="1" destOrd="0" presId="urn:microsoft.com/office/officeart/2005/8/layout/hProcess4"/>
    <dgm:cxn modelId="{A7F80CBC-B25C-4CCD-AB17-DFC56871B3A0}" srcId="{AF50F3D3-A0A2-43F5-9196-51E26FAEA9DF}" destId="{72839948-F28C-4B49-8B6F-17F7763FA3F2}" srcOrd="0" destOrd="0" parTransId="{136AEA39-DE36-4C07-816A-0B19AABD1A5F}" sibTransId="{2080ABF2-EFA1-49AE-85DC-664F5EF441EB}"/>
    <dgm:cxn modelId="{0400C678-AAD9-4D15-AA35-4B6549229858}" type="presOf" srcId="{14A94B24-9B1F-4367-B3DA-3933CE147205}" destId="{5DF0C91B-E8F6-48E0-A542-1F001B14B4A3}" srcOrd="0" destOrd="0" presId="urn:microsoft.com/office/officeart/2005/8/layout/hProcess4"/>
    <dgm:cxn modelId="{54F48C8E-6890-4685-85ED-BC23D745F126}" srcId="{4FBD39F9-7A8C-4180-8072-D2FA9ED64DAC}" destId="{AFA84ADA-5246-482A-B6E0-09B215600A31}" srcOrd="0" destOrd="0" parTransId="{03BB9EB8-D253-443E-B963-F2B06DB44943}" sibTransId="{3B97FB60-2232-42CE-ACC2-A5892359BE36}"/>
    <dgm:cxn modelId="{237419CD-FABA-457A-A4B0-6D7C8802B8AD}" type="presOf" srcId="{AF50F3D3-A0A2-43F5-9196-51E26FAEA9DF}" destId="{6AE3DE0A-AFF6-434E-B5EE-561A9D7CA906}" srcOrd="0" destOrd="0" presId="urn:microsoft.com/office/officeart/2005/8/layout/hProcess4"/>
    <dgm:cxn modelId="{6973BAC0-E6F1-4BDD-B206-2EB8B511C8D0}" type="presOf" srcId="{AFA84ADA-5246-482A-B6E0-09B215600A31}" destId="{343656C2-3CCA-4965-9EA5-A29C235E543D}" srcOrd="0" destOrd="0" presId="urn:microsoft.com/office/officeart/2005/8/layout/hProcess4"/>
    <dgm:cxn modelId="{5551AF3C-2DEF-42A6-ACC1-0CC1042E21CE}" type="presOf" srcId="{72839948-F28C-4B49-8B6F-17F7763FA3F2}" destId="{AE4BD4CE-F21E-465F-A8B6-1C2852917CBB}" srcOrd="0" destOrd="0" presId="urn:microsoft.com/office/officeart/2005/8/layout/hProcess4"/>
    <dgm:cxn modelId="{07B35497-0212-47F2-8591-A1956583E27F}" type="presParOf" srcId="{29B7D168-72CF-46E5-A037-8AAB32036742}" destId="{65BF522E-1CA7-499C-8750-F882ECC60579}" srcOrd="0" destOrd="0" presId="urn:microsoft.com/office/officeart/2005/8/layout/hProcess4"/>
    <dgm:cxn modelId="{F388677D-1D87-4C6B-9908-B6A439859867}" type="presParOf" srcId="{29B7D168-72CF-46E5-A037-8AAB32036742}" destId="{447F20B0-5B2A-4CCA-ADB3-3419AF456238}" srcOrd="1" destOrd="0" presId="urn:microsoft.com/office/officeart/2005/8/layout/hProcess4"/>
    <dgm:cxn modelId="{8CF2A9D2-CAD6-4DDF-8BC6-8F21A6C8C2BE}" type="presParOf" srcId="{29B7D168-72CF-46E5-A037-8AAB32036742}" destId="{FA3F624F-2417-4F6D-A612-E7B3AE86511F}" srcOrd="2" destOrd="0" presId="urn:microsoft.com/office/officeart/2005/8/layout/hProcess4"/>
    <dgm:cxn modelId="{29816765-57FC-4DC5-B07A-2892B4ABF5BD}" type="presParOf" srcId="{FA3F624F-2417-4F6D-A612-E7B3AE86511F}" destId="{47EAE7FD-8AC1-4CC7-9312-676181732C43}" srcOrd="0" destOrd="0" presId="urn:microsoft.com/office/officeart/2005/8/layout/hProcess4"/>
    <dgm:cxn modelId="{E0E01820-E0E1-4D12-8DAC-A5403543E052}" type="presParOf" srcId="{47EAE7FD-8AC1-4CC7-9312-676181732C43}" destId="{281DD30B-D411-430D-AD39-F701D831A753}" srcOrd="0" destOrd="0" presId="urn:microsoft.com/office/officeart/2005/8/layout/hProcess4"/>
    <dgm:cxn modelId="{94DB6442-237C-4818-9BAA-8C196FF09265}" type="presParOf" srcId="{47EAE7FD-8AC1-4CC7-9312-676181732C43}" destId="{343656C2-3CCA-4965-9EA5-A29C235E543D}" srcOrd="1" destOrd="0" presId="urn:microsoft.com/office/officeart/2005/8/layout/hProcess4"/>
    <dgm:cxn modelId="{36400C1A-EF4C-46FF-ADAF-AFE4984FC47E}" type="presParOf" srcId="{47EAE7FD-8AC1-4CC7-9312-676181732C43}" destId="{686EBE4A-89B7-4D07-AE54-C989E6A7BC83}" srcOrd="2" destOrd="0" presId="urn:microsoft.com/office/officeart/2005/8/layout/hProcess4"/>
    <dgm:cxn modelId="{DB46BCA8-2C24-43EB-99A0-239CB57CF7C2}" type="presParOf" srcId="{47EAE7FD-8AC1-4CC7-9312-676181732C43}" destId="{E8CC0B2E-06BC-43FE-81E4-859D8B31DB2C}" srcOrd="3" destOrd="0" presId="urn:microsoft.com/office/officeart/2005/8/layout/hProcess4"/>
    <dgm:cxn modelId="{4E5E1EC0-4A4D-4E07-A513-FA7B6E464E19}" type="presParOf" srcId="{47EAE7FD-8AC1-4CC7-9312-676181732C43}" destId="{47C522BC-F8C0-4C8B-BD4A-BE7C8F1F09D7}" srcOrd="4" destOrd="0" presId="urn:microsoft.com/office/officeart/2005/8/layout/hProcess4"/>
    <dgm:cxn modelId="{E96BA965-E765-4645-8F87-C1CFB835F46E}" type="presParOf" srcId="{FA3F624F-2417-4F6D-A612-E7B3AE86511F}" destId="{AFDB20AF-AEF8-4834-8447-556EC655971A}" srcOrd="1" destOrd="0" presId="urn:microsoft.com/office/officeart/2005/8/layout/hProcess4"/>
    <dgm:cxn modelId="{036D76AA-6D30-4D40-A2B4-C93B26E2DC5E}" type="presParOf" srcId="{FA3F624F-2417-4F6D-A612-E7B3AE86511F}" destId="{BF166157-FD38-4386-A303-4F8039065D99}" srcOrd="2" destOrd="0" presId="urn:microsoft.com/office/officeart/2005/8/layout/hProcess4"/>
    <dgm:cxn modelId="{CD3F0E1C-85B7-4D64-B7F7-46DBDE32420B}" type="presParOf" srcId="{BF166157-FD38-4386-A303-4F8039065D99}" destId="{F33E3CEC-0339-4318-B3F8-212512649C1C}" srcOrd="0" destOrd="0" presId="urn:microsoft.com/office/officeart/2005/8/layout/hProcess4"/>
    <dgm:cxn modelId="{84BDB2FB-DB5D-4A44-A7F6-B566E468DAC4}" type="presParOf" srcId="{BF166157-FD38-4386-A303-4F8039065D99}" destId="{AE4BD4CE-F21E-465F-A8B6-1C2852917CBB}" srcOrd="1" destOrd="0" presId="urn:microsoft.com/office/officeart/2005/8/layout/hProcess4"/>
    <dgm:cxn modelId="{65D0EA22-13ED-4844-B94B-785FE6FF3649}" type="presParOf" srcId="{BF166157-FD38-4386-A303-4F8039065D99}" destId="{EC5342F6-2FD9-4C12-B38B-1F4ABA761833}" srcOrd="2" destOrd="0" presId="urn:microsoft.com/office/officeart/2005/8/layout/hProcess4"/>
    <dgm:cxn modelId="{87245A65-6BA4-4AB7-AA1C-D4D25B72B712}" type="presParOf" srcId="{BF166157-FD38-4386-A303-4F8039065D99}" destId="{6AE3DE0A-AFF6-434E-B5EE-561A9D7CA906}" srcOrd="3" destOrd="0" presId="urn:microsoft.com/office/officeart/2005/8/layout/hProcess4"/>
    <dgm:cxn modelId="{48612128-2CC3-4C56-A85A-880D79BA36B8}" type="presParOf" srcId="{BF166157-FD38-4386-A303-4F8039065D99}" destId="{3714E866-8D14-494B-AB72-8BFAA8872635}" srcOrd="4" destOrd="0" presId="urn:microsoft.com/office/officeart/2005/8/layout/hProcess4"/>
    <dgm:cxn modelId="{11691FCF-4D00-49CB-9147-149EF5F16F49}" type="presParOf" srcId="{FA3F624F-2417-4F6D-A612-E7B3AE86511F}" destId="{5DF0C91B-E8F6-48E0-A542-1F001B14B4A3}" srcOrd="3" destOrd="0" presId="urn:microsoft.com/office/officeart/2005/8/layout/hProcess4"/>
    <dgm:cxn modelId="{97DF4013-3201-4C10-AD33-6C5C838FAD69}" type="presParOf" srcId="{FA3F624F-2417-4F6D-A612-E7B3AE86511F}" destId="{215EC01F-3A77-4E37-80C2-38E39F4B2A8E}" srcOrd="4" destOrd="0" presId="urn:microsoft.com/office/officeart/2005/8/layout/hProcess4"/>
    <dgm:cxn modelId="{8B065869-DF68-45A2-B6D9-163345EED259}" type="presParOf" srcId="{215EC01F-3A77-4E37-80C2-38E39F4B2A8E}" destId="{15C87CAD-7084-4739-B172-928E4A4E389E}" srcOrd="0" destOrd="0" presId="urn:microsoft.com/office/officeart/2005/8/layout/hProcess4"/>
    <dgm:cxn modelId="{B8A19FD3-0FE2-4975-817C-1C8B6D8AB3EC}" type="presParOf" srcId="{215EC01F-3A77-4E37-80C2-38E39F4B2A8E}" destId="{5D08A3E2-9890-4E9F-81C0-217329CD75D4}" srcOrd="1" destOrd="0" presId="urn:microsoft.com/office/officeart/2005/8/layout/hProcess4"/>
    <dgm:cxn modelId="{C858857E-0331-4444-9B07-889D51A09563}" type="presParOf" srcId="{215EC01F-3A77-4E37-80C2-38E39F4B2A8E}" destId="{7BC85010-CE05-464A-ACC3-C5E662F0B744}" srcOrd="2" destOrd="0" presId="urn:microsoft.com/office/officeart/2005/8/layout/hProcess4"/>
    <dgm:cxn modelId="{6D327F9D-1EC5-4107-BF2C-5F83E42B22FB}" type="presParOf" srcId="{215EC01F-3A77-4E37-80C2-38E39F4B2A8E}" destId="{08134DB5-13F0-42C8-BD9F-70A9A4E1159A}" srcOrd="3" destOrd="0" presId="urn:microsoft.com/office/officeart/2005/8/layout/hProcess4"/>
    <dgm:cxn modelId="{AFEF1E37-0E7B-450E-9E4D-D6E209542E4F}" type="presParOf" srcId="{215EC01F-3A77-4E37-80C2-38E39F4B2A8E}" destId="{4FFAB8DC-0030-4A00-9B41-D9A5ACF8DF6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2DAF31-F970-4B55-A1AF-AA7A9834B55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4FBD39F9-7A8C-4180-8072-D2FA9ED64DAC}">
      <dgm:prSet phldrT="[Text]" custT="1"/>
      <dgm:spPr>
        <a:solidFill>
          <a:srgbClr val="3498DB"/>
        </a:solidFill>
        <a:ln>
          <a:noFill/>
        </a:ln>
      </dgm:spPr>
      <dgm:t>
        <a:bodyPr/>
        <a:lstStyle/>
        <a:p>
          <a:r>
            <a:rPr lang="en-US" sz="2400" dirty="0" smtClean="0">
              <a:latin typeface="Lato" panose="020F0502020204030203" pitchFamily="34" charset="0"/>
            </a:rPr>
            <a:t>Step 1</a:t>
          </a:r>
          <a:endParaRPr lang="en-US" sz="2400" dirty="0">
            <a:latin typeface="Lato" panose="020F0502020204030203" pitchFamily="34" charset="0"/>
          </a:endParaRPr>
        </a:p>
      </dgm:t>
    </dgm:pt>
    <dgm:pt modelId="{5F569AB3-1A3B-40FE-9077-28D6ADE40578}" type="parTrans" cxnId="{F505EA1F-7DDF-4FFB-AD23-CE3C432CC766}">
      <dgm:prSet/>
      <dgm:spPr/>
      <dgm:t>
        <a:bodyPr/>
        <a:lstStyle/>
        <a:p>
          <a:endParaRPr lang="en-US"/>
        </a:p>
      </dgm:t>
    </dgm:pt>
    <dgm:pt modelId="{5E6A1F8C-B308-4F05-B457-0A12D1293680}" type="sibTrans" cxnId="{F505EA1F-7DDF-4FFB-AD23-CE3C432CC766}">
      <dgm:prSet/>
      <dgm:spPr>
        <a:solidFill>
          <a:srgbClr val="3498DB"/>
        </a:solidFill>
      </dgm:spPr>
      <dgm:t>
        <a:bodyPr/>
        <a:lstStyle/>
        <a:p>
          <a:endParaRPr lang="en-US"/>
        </a:p>
      </dgm:t>
    </dgm:pt>
    <dgm:pt modelId="{AFA84ADA-5246-482A-B6E0-09B215600A31}">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03BB9EB8-D253-443E-B963-F2B06DB44943}" type="parTrans" cxnId="{54F48C8E-6890-4685-85ED-BC23D745F126}">
      <dgm:prSet/>
      <dgm:spPr/>
      <dgm:t>
        <a:bodyPr/>
        <a:lstStyle/>
        <a:p>
          <a:endParaRPr lang="en-US"/>
        </a:p>
      </dgm:t>
    </dgm:pt>
    <dgm:pt modelId="{3B97FB60-2232-42CE-ACC2-A5892359BE36}" type="sibTrans" cxnId="{54F48C8E-6890-4685-85ED-BC23D745F126}">
      <dgm:prSet/>
      <dgm:spPr/>
      <dgm:t>
        <a:bodyPr/>
        <a:lstStyle/>
        <a:p>
          <a:endParaRPr lang="en-US"/>
        </a:p>
      </dgm:t>
    </dgm:pt>
    <dgm:pt modelId="{AF50F3D3-A0A2-43F5-9196-51E26FAEA9DF}">
      <dgm:prSet phldrT="[Text]" custT="1"/>
      <dgm:spPr>
        <a:solidFill>
          <a:srgbClr val="1ABC9C"/>
        </a:solidFill>
        <a:ln>
          <a:noFill/>
        </a:ln>
      </dgm:spPr>
      <dgm:t>
        <a:bodyPr/>
        <a:lstStyle/>
        <a:p>
          <a:r>
            <a:rPr lang="en-US" sz="2400" dirty="0" smtClean="0">
              <a:latin typeface="Lato" panose="020F0502020204030203" pitchFamily="34" charset="0"/>
            </a:rPr>
            <a:t>Step 2</a:t>
          </a:r>
          <a:endParaRPr lang="en-US" sz="2400" dirty="0">
            <a:latin typeface="Lato" panose="020F0502020204030203" pitchFamily="34" charset="0"/>
          </a:endParaRPr>
        </a:p>
      </dgm:t>
    </dgm:pt>
    <dgm:pt modelId="{F3321CF0-9F91-466A-B078-2CBAD30F399F}" type="parTrans" cxnId="{67456BD9-E7FD-4271-B3AF-C95C04CD55B5}">
      <dgm:prSet/>
      <dgm:spPr/>
      <dgm:t>
        <a:bodyPr/>
        <a:lstStyle/>
        <a:p>
          <a:endParaRPr lang="en-US"/>
        </a:p>
      </dgm:t>
    </dgm:pt>
    <dgm:pt modelId="{14A94B24-9B1F-4367-B3DA-3933CE147205}" type="sibTrans" cxnId="{67456BD9-E7FD-4271-B3AF-C95C04CD55B5}">
      <dgm:prSet/>
      <dgm:spPr>
        <a:solidFill>
          <a:srgbClr val="1ABC9C"/>
        </a:solidFill>
      </dgm:spPr>
      <dgm:t>
        <a:bodyPr/>
        <a:lstStyle/>
        <a:p>
          <a:endParaRPr lang="en-US"/>
        </a:p>
      </dgm:t>
    </dgm:pt>
    <dgm:pt modelId="{72839948-F28C-4B49-8B6F-17F7763FA3F2}">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136AEA39-DE36-4C07-816A-0B19AABD1A5F}" type="parTrans" cxnId="{A7F80CBC-B25C-4CCD-AB17-DFC56871B3A0}">
      <dgm:prSet/>
      <dgm:spPr/>
      <dgm:t>
        <a:bodyPr/>
        <a:lstStyle/>
        <a:p>
          <a:endParaRPr lang="en-US"/>
        </a:p>
      </dgm:t>
    </dgm:pt>
    <dgm:pt modelId="{2080ABF2-EFA1-49AE-85DC-664F5EF441EB}" type="sibTrans" cxnId="{A7F80CBC-B25C-4CCD-AB17-DFC56871B3A0}">
      <dgm:prSet/>
      <dgm:spPr/>
      <dgm:t>
        <a:bodyPr/>
        <a:lstStyle/>
        <a:p>
          <a:endParaRPr lang="en-US"/>
        </a:p>
      </dgm:t>
    </dgm:pt>
    <dgm:pt modelId="{26A8658C-5EDF-4A73-8A7A-EE1B68E9529C}">
      <dgm:prSet phldrT="[Text]" custT="1"/>
      <dgm:spPr>
        <a:solidFill>
          <a:srgbClr val="E74C3C"/>
        </a:solidFill>
        <a:ln>
          <a:noFill/>
        </a:ln>
      </dgm:spPr>
      <dgm:t>
        <a:bodyPr/>
        <a:lstStyle/>
        <a:p>
          <a:r>
            <a:rPr lang="en-US" sz="2400" dirty="0" smtClean="0">
              <a:latin typeface="Lato" panose="020F0502020204030203" pitchFamily="34" charset="0"/>
            </a:rPr>
            <a:t>Step 3</a:t>
          </a:r>
          <a:endParaRPr lang="en-US" sz="2400" dirty="0">
            <a:latin typeface="Lato" panose="020F0502020204030203" pitchFamily="34" charset="0"/>
          </a:endParaRPr>
        </a:p>
      </dgm:t>
    </dgm:pt>
    <dgm:pt modelId="{C360DEBE-E60C-4672-B65B-0396CA6C9D24}" type="parTrans" cxnId="{21C55C77-A33C-4B90-A250-4FEBB77E449D}">
      <dgm:prSet/>
      <dgm:spPr/>
      <dgm:t>
        <a:bodyPr/>
        <a:lstStyle/>
        <a:p>
          <a:endParaRPr lang="en-US"/>
        </a:p>
      </dgm:t>
    </dgm:pt>
    <dgm:pt modelId="{EC6CBB38-BB86-4E0F-A94E-81168F50C3BF}" type="sibTrans" cxnId="{21C55C77-A33C-4B90-A250-4FEBB77E449D}">
      <dgm:prSet/>
      <dgm:spPr/>
      <dgm:t>
        <a:bodyPr/>
        <a:lstStyle/>
        <a:p>
          <a:endParaRPr lang="en-US"/>
        </a:p>
      </dgm:t>
    </dgm:pt>
    <dgm:pt modelId="{EE90B659-6180-42FA-8EC4-C2C85C7DAE97}">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6208344D-7761-4466-826A-66912855FF97}" type="parTrans" cxnId="{0113AF54-613A-4EDC-84F1-80DF920A622B}">
      <dgm:prSet/>
      <dgm:spPr/>
      <dgm:t>
        <a:bodyPr/>
        <a:lstStyle/>
        <a:p>
          <a:endParaRPr lang="en-US"/>
        </a:p>
      </dgm:t>
    </dgm:pt>
    <dgm:pt modelId="{D5625BB7-6361-429F-BA24-0E014EE9992F}" type="sibTrans" cxnId="{0113AF54-613A-4EDC-84F1-80DF920A622B}">
      <dgm:prSet/>
      <dgm:spPr/>
      <dgm:t>
        <a:bodyPr/>
        <a:lstStyle/>
        <a:p>
          <a:endParaRPr lang="en-US"/>
        </a:p>
      </dgm:t>
    </dgm:pt>
    <dgm:pt modelId="{29B7D168-72CF-46E5-A037-8AAB32036742}" type="pres">
      <dgm:prSet presAssocID="{482DAF31-F970-4B55-A1AF-AA7A9834B55F}" presName="Name0" presStyleCnt="0">
        <dgm:presLayoutVars>
          <dgm:dir/>
          <dgm:animLvl val="lvl"/>
          <dgm:resizeHandles val="exact"/>
        </dgm:presLayoutVars>
      </dgm:prSet>
      <dgm:spPr/>
      <dgm:t>
        <a:bodyPr/>
        <a:lstStyle/>
        <a:p>
          <a:endParaRPr lang="en-US"/>
        </a:p>
      </dgm:t>
    </dgm:pt>
    <dgm:pt modelId="{65BF522E-1CA7-499C-8750-F882ECC60579}" type="pres">
      <dgm:prSet presAssocID="{482DAF31-F970-4B55-A1AF-AA7A9834B55F}" presName="tSp" presStyleCnt="0"/>
      <dgm:spPr/>
    </dgm:pt>
    <dgm:pt modelId="{447F20B0-5B2A-4CCA-ADB3-3419AF456238}" type="pres">
      <dgm:prSet presAssocID="{482DAF31-F970-4B55-A1AF-AA7A9834B55F}" presName="bSp" presStyleCnt="0"/>
      <dgm:spPr/>
    </dgm:pt>
    <dgm:pt modelId="{FA3F624F-2417-4F6D-A612-E7B3AE86511F}" type="pres">
      <dgm:prSet presAssocID="{482DAF31-F970-4B55-A1AF-AA7A9834B55F}" presName="process" presStyleCnt="0"/>
      <dgm:spPr/>
    </dgm:pt>
    <dgm:pt modelId="{47EAE7FD-8AC1-4CC7-9312-676181732C43}" type="pres">
      <dgm:prSet presAssocID="{4FBD39F9-7A8C-4180-8072-D2FA9ED64DAC}" presName="composite1" presStyleCnt="0"/>
      <dgm:spPr/>
    </dgm:pt>
    <dgm:pt modelId="{281DD30B-D411-430D-AD39-F701D831A753}" type="pres">
      <dgm:prSet presAssocID="{4FBD39F9-7A8C-4180-8072-D2FA9ED64DAC}" presName="dummyNode1" presStyleLbl="node1" presStyleIdx="0" presStyleCnt="3"/>
      <dgm:spPr/>
    </dgm:pt>
    <dgm:pt modelId="{343656C2-3CCA-4965-9EA5-A29C235E543D}" type="pres">
      <dgm:prSet presAssocID="{4FBD39F9-7A8C-4180-8072-D2FA9ED64DAC}" presName="childNode1" presStyleLbl="bgAcc1" presStyleIdx="0" presStyleCnt="3" custScaleX="195019">
        <dgm:presLayoutVars>
          <dgm:bulletEnabled val="1"/>
        </dgm:presLayoutVars>
      </dgm:prSet>
      <dgm:spPr/>
      <dgm:t>
        <a:bodyPr/>
        <a:lstStyle/>
        <a:p>
          <a:endParaRPr lang="en-US"/>
        </a:p>
      </dgm:t>
    </dgm:pt>
    <dgm:pt modelId="{686EBE4A-89B7-4D07-AE54-C989E6A7BC83}" type="pres">
      <dgm:prSet presAssocID="{4FBD39F9-7A8C-4180-8072-D2FA9ED64DAC}" presName="childNode1tx" presStyleLbl="bgAcc1" presStyleIdx="0" presStyleCnt="3">
        <dgm:presLayoutVars>
          <dgm:bulletEnabled val="1"/>
        </dgm:presLayoutVars>
      </dgm:prSet>
      <dgm:spPr/>
      <dgm:t>
        <a:bodyPr/>
        <a:lstStyle/>
        <a:p>
          <a:endParaRPr lang="en-US"/>
        </a:p>
      </dgm:t>
    </dgm:pt>
    <dgm:pt modelId="{E8CC0B2E-06BC-43FE-81E4-859D8B31DB2C}" type="pres">
      <dgm:prSet presAssocID="{4FBD39F9-7A8C-4180-8072-D2FA9ED64DAC}" presName="parentNode1" presStyleLbl="node1" presStyleIdx="0" presStyleCnt="3">
        <dgm:presLayoutVars>
          <dgm:chMax val="1"/>
          <dgm:bulletEnabled val="1"/>
        </dgm:presLayoutVars>
      </dgm:prSet>
      <dgm:spPr/>
      <dgm:t>
        <a:bodyPr/>
        <a:lstStyle/>
        <a:p>
          <a:endParaRPr lang="en-US"/>
        </a:p>
      </dgm:t>
    </dgm:pt>
    <dgm:pt modelId="{47C522BC-F8C0-4C8B-BD4A-BE7C8F1F09D7}" type="pres">
      <dgm:prSet presAssocID="{4FBD39F9-7A8C-4180-8072-D2FA9ED64DAC}" presName="connSite1" presStyleCnt="0"/>
      <dgm:spPr/>
    </dgm:pt>
    <dgm:pt modelId="{AFDB20AF-AEF8-4834-8447-556EC655971A}" type="pres">
      <dgm:prSet presAssocID="{5E6A1F8C-B308-4F05-B457-0A12D1293680}" presName="Name9" presStyleLbl="sibTrans2D1" presStyleIdx="0" presStyleCnt="2" custLinFactNeighborY="-1404"/>
      <dgm:spPr/>
      <dgm:t>
        <a:bodyPr/>
        <a:lstStyle/>
        <a:p>
          <a:endParaRPr lang="en-US"/>
        </a:p>
      </dgm:t>
    </dgm:pt>
    <dgm:pt modelId="{BF166157-FD38-4386-A303-4F8039065D99}" type="pres">
      <dgm:prSet presAssocID="{AF50F3D3-A0A2-43F5-9196-51E26FAEA9DF}" presName="composite2" presStyleCnt="0"/>
      <dgm:spPr/>
    </dgm:pt>
    <dgm:pt modelId="{F33E3CEC-0339-4318-B3F8-212512649C1C}" type="pres">
      <dgm:prSet presAssocID="{AF50F3D3-A0A2-43F5-9196-51E26FAEA9DF}" presName="dummyNode2" presStyleLbl="node1" presStyleIdx="0" presStyleCnt="3"/>
      <dgm:spPr/>
    </dgm:pt>
    <dgm:pt modelId="{AE4BD4CE-F21E-465F-A8B6-1C2852917CBB}" type="pres">
      <dgm:prSet presAssocID="{AF50F3D3-A0A2-43F5-9196-51E26FAEA9DF}" presName="childNode2" presStyleLbl="bgAcc1" presStyleIdx="1" presStyleCnt="3" custScaleX="195019">
        <dgm:presLayoutVars>
          <dgm:bulletEnabled val="1"/>
        </dgm:presLayoutVars>
      </dgm:prSet>
      <dgm:spPr/>
      <dgm:t>
        <a:bodyPr/>
        <a:lstStyle/>
        <a:p>
          <a:endParaRPr lang="en-US"/>
        </a:p>
      </dgm:t>
    </dgm:pt>
    <dgm:pt modelId="{EC5342F6-2FD9-4C12-B38B-1F4ABA761833}" type="pres">
      <dgm:prSet presAssocID="{AF50F3D3-A0A2-43F5-9196-51E26FAEA9DF}" presName="childNode2tx" presStyleLbl="bgAcc1" presStyleIdx="1" presStyleCnt="3">
        <dgm:presLayoutVars>
          <dgm:bulletEnabled val="1"/>
        </dgm:presLayoutVars>
      </dgm:prSet>
      <dgm:spPr/>
      <dgm:t>
        <a:bodyPr/>
        <a:lstStyle/>
        <a:p>
          <a:endParaRPr lang="en-US"/>
        </a:p>
      </dgm:t>
    </dgm:pt>
    <dgm:pt modelId="{6AE3DE0A-AFF6-434E-B5EE-561A9D7CA906}" type="pres">
      <dgm:prSet presAssocID="{AF50F3D3-A0A2-43F5-9196-51E26FAEA9DF}" presName="parentNode2" presStyleLbl="node1" presStyleIdx="1" presStyleCnt="3">
        <dgm:presLayoutVars>
          <dgm:chMax val="0"/>
          <dgm:bulletEnabled val="1"/>
        </dgm:presLayoutVars>
      </dgm:prSet>
      <dgm:spPr/>
      <dgm:t>
        <a:bodyPr/>
        <a:lstStyle/>
        <a:p>
          <a:endParaRPr lang="en-US"/>
        </a:p>
      </dgm:t>
    </dgm:pt>
    <dgm:pt modelId="{3714E866-8D14-494B-AB72-8BFAA8872635}" type="pres">
      <dgm:prSet presAssocID="{AF50F3D3-A0A2-43F5-9196-51E26FAEA9DF}" presName="connSite2" presStyleCnt="0"/>
      <dgm:spPr/>
    </dgm:pt>
    <dgm:pt modelId="{5DF0C91B-E8F6-48E0-A542-1F001B14B4A3}" type="pres">
      <dgm:prSet presAssocID="{14A94B24-9B1F-4367-B3DA-3933CE147205}" presName="Name18" presStyleLbl="sibTrans2D1" presStyleIdx="1" presStyleCnt="2" custLinFactNeighborY="1278"/>
      <dgm:spPr/>
      <dgm:t>
        <a:bodyPr/>
        <a:lstStyle/>
        <a:p>
          <a:endParaRPr lang="en-US"/>
        </a:p>
      </dgm:t>
    </dgm:pt>
    <dgm:pt modelId="{215EC01F-3A77-4E37-80C2-38E39F4B2A8E}" type="pres">
      <dgm:prSet presAssocID="{26A8658C-5EDF-4A73-8A7A-EE1B68E9529C}" presName="composite1" presStyleCnt="0"/>
      <dgm:spPr/>
    </dgm:pt>
    <dgm:pt modelId="{15C87CAD-7084-4739-B172-928E4A4E389E}" type="pres">
      <dgm:prSet presAssocID="{26A8658C-5EDF-4A73-8A7A-EE1B68E9529C}" presName="dummyNode1" presStyleLbl="node1" presStyleIdx="1" presStyleCnt="3"/>
      <dgm:spPr/>
    </dgm:pt>
    <dgm:pt modelId="{5D08A3E2-9890-4E9F-81C0-217329CD75D4}" type="pres">
      <dgm:prSet presAssocID="{26A8658C-5EDF-4A73-8A7A-EE1B68E9529C}" presName="childNode1" presStyleLbl="bgAcc1" presStyleIdx="2" presStyleCnt="3" custScaleX="195019">
        <dgm:presLayoutVars>
          <dgm:bulletEnabled val="1"/>
        </dgm:presLayoutVars>
      </dgm:prSet>
      <dgm:spPr/>
      <dgm:t>
        <a:bodyPr/>
        <a:lstStyle/>
        <a:p>
          <a:endParaRPr lang="en-US"/>
        </a:p>
      </dgm:t>
    </dgm:pt>
    <dgm:pt modelId="{7BC85010-CE05-464A-ACC3-C5E662F0B744}" type="pres">
      <dgm:prSet presAssocID="{26A8658C-5EDF-4A73-8A7A-EE1B68E9529C}" presName="childNode1tx" presStyleLbl="bgAcc1" presStyleIdx="2" presStyleCnt="3">
        <dgm:presLayoutVars>
          <dgm:bulletEnabled val="1"/>
        </dgm:presLayoutVars>
      </dgm:prSet>
      <dgm:spPr/>
      <dgm:t>
        <a:bodyPr/>
        <a:lstStyle/>
        <a:p>
          <a:endParaRPr lang="en-US"/>
        </a:p>
      </dgm:t>
    </dgm:pt>
    <dgm:pt modelId="{08134DB5-13F0-42C8-BD9F-70A9A4E1159A}" type="pres">
      <dgm:prSet presAssocID="{26A8658C-5EDF-4A73-8A7A-EE1B68E9529C}" presName="parentNode1" presStyleLbl="node1" presStyleIdx="2" presStyleCnt="3">
        <dgm:presLayoutVars>
          <dgm:chMax val="1"/>
          <dgm:bulletEnabled val="1"/>
        </dgm:presLayoutVars>
      </dgm:prSet>
      <dgm:spPr/>
      <dgm:t>
        <a:bodyPr/>
        <a:lstStyle/>
        <a:p>
          <a:endParaRPr lang="en-US"/>
        </a:p>
      </dgm:t>
    </dgm:pt>
    <dgm:pt modelId="{4FFAB8DC-0030-4A00-9B41-D9A5ACF8DF68}" type="pres">
      <dgm:prSet presAssocID="{26A8658C-5EDF-4A73-8A7A-EE1B68E9529C}" presName="connSite1" presStyleCnt="0"/>
      <dgm:spPr/>
    </dgm:pt>
  </dgm:ptLst>
  <dgm:cxnLst>
    <dgm:cxn modelId="{16D8B569-D2C1-4614-8640-3DE7CF3085D4}" type="presOf" srcId="{26A8658C-5EDF-4A73-8A7A-EE1B68E9529C}" destId="{08134DB5-13F0-42C8-BD9F-70A9A4E1159A}" srcOrd="0" destOrd="0" presId="urn:microsoft.com/office/officeart/2005/8/layout/hProcess4"/>
    <dgm:cxn modelId="{9AB51DE4-C871-4CC2-9A39-61C65F040696}" type="presOf" srcId="{482DAF31-F970-4B55-A1AF-AA7A9834B55F}" destId="{29B7D168-72CF-46E5-A037-8AAB32036742}" srcOrd="0" destOrd="0" presId="urn:microsoft.com/office/officeart/2005/8/layout/hProcess4"/>
    <dgm:cxn modelId="{F1AA6959-F224-48FE-9832-A5FA71829362}" type="presOf" srcId="{4FBD39F9-7A8C-4180-8072-D2FA9ED64DAC}" destId="{E8CC0B2E-06BC-43FE-81E4-859D8B31DB2C}" srcOrd="0" destOrd="0" presId="urn:microsoft.com/office/officeart/2005/8/layout/hProcess4"/>
    <dgm:cxn modelId="{67456BD9-E7FD-4271-B3AF-C95C04CD55B5}" srcId="{482DAF31-F970-4B55-A1AF-AA7A9834B55F}" destId="{AF50F3D3-A0A2-43F5-9196-51E26FAEA9DF}" srcOrd="1" destOrd="0" parTransId="{F3321CF0-9F91-466A-B078-2CBAD30F399F}" sibTransId="{14A94B24-9B1F-4367-B3DA-3933CE147205}"/>
    <dgm:cxn modelId="{0113AF54-613A-4EDC-84F1-80DF920A622B}" srcId="{26A8658C-5EDF-4A73-8A7A-EE1B68E9529C}" destId="{EE90B659-6180-42FA-8EC4-C2C85C7DAE97}" srcOrd="0" destOrd="0" parTransId="{6208344D-7761-4466-826A-66912855FF97}" sibTransId="{D5625BB7-6361-429F-BA24-0E014EE9992F}"/>
    <dgm:cxn modelId="{96EC3523-5AE4-4F95-885F-843CB13ADB20}" type="presOf" srcId="{5E6A1F8C-B308-4F05-B457-0A12D1293680}" destId="{AFDB20AF-AEF8-4834-8447-556EC655971A}" srcOrd="0" destOrd="0" presId="urn:microsoft.com/office/officeart/2005/8/layout/hProcess4"/>
    <dgm:cxn modelId="{45094B83-9755-4DBD-9E24-7975CA3626F7}" type="presOf" srcId="{AFA84ADA-5246-482A-B6E0-09B215600A31}" destId="{686EBE4A-89B7-4D07-AE54-C989E6A7BC83}" srcOrd="1" destOrd="0" presId="urn:microsoft.com/office/officeart/2005/8/layout/hProcess4"/>
    <dgm:cxn modelId="{723150D7-DE19-41AB-81A6-434487CFD625}" type="presOf" srcId="{EE90B659-6180-42FA-8EC4-C2C85C7DAE97}" destId="{7BC85010-CE05-464A-ACC3-C5E662F0B744}" srcOrd="1" destOrd="0" presId="urn:microsoft.com/office/officeart/2005/8/layout/hProcess4"/>
    <dgm:cxn modelId="{E7797C06-917F-4F12-8BC2-D8D205573EAF}" type="presOf" srcId="{EE90B659-6180-42FA-8EC4-C2C85C7DAE97}" destId="{5D08A3E2-9890-4E9F-81C0-217329CD75D4}" srcOrd="0" destOrd="0" presId="urn:microsoft.com/office/officeart/2005/8/layout/hProcess4"/>
    <dgm:cxn modelId="{21C55C77-A33C-4B90-A250-4FEBB77E449D}" srcId="{482DAF31-F970-4B55-A1AF-AA7A9834B55F}" destId="{26A8658C-5EDF-4A73-8A7A-EE1B68E9529C}" srcOrd="2" destOrd="0" parTransId="{C360DEBE-E60C-4672-B65B-0396CA6C9D24}" sibTransId="{EC6CBB38-BB86-4E0F-A94E-81168F50C3BF}"/>
    <dgm:cxn modelId="{F505EA1F-7DDF-4FFB-AD23-CE3C432CC766}" srcId="{482DAF31-F970-4B55-A1AF-AA7A9834B55F}" destId="{4FBD39F9-7A8C-4180-8072-D2FA9ED64DAC}" srcOrd="0" destOrd="0" parTransId="{5F569AB3-1A3B-40FE-9077-28D6ADE40578}" sibTransId="{5E6A1F8C-B308-4F05-B457-0A12D1293680}"/>
    <dgm:cxn modelId="{BED2F702-FD91-42D7-A3F4-B2895FA34D45}" type="presOf" srcId="{72839948-F28C-4B49-8B6F-17F7763FA3F2}" destId="{EC5342F6-2FD9-4C12-B38B-1F4ABA761833}" srcOrd="1" destOrd="0" presId="urn:microsoft.com/office/officeart/2005/8/layout/hProcess4"/>
    <dgm:cxn modelId="{A7F80CBC-B25C-4CCD-AB17-DFC56871B3A0}" srcId="{AF50F3D3-A0A2-43F5-9196-51E26FAEA9DF}" destId="{72839948-F28C-4B49-8B6F-17F7763FA3F2}" srcOrd="0" destOrd="0" parTransId="{136AEA39-DE36-4C07-816A-0B19AABD1A5F}" sibTransId="{2080ABF2-EFA1-49AE-85DC-664F5EF441EB}"/>
    <dgm:cxn modelId="{0400C678-AAD9-4D15-AA35-4B6549229858}" type="presOf" srcId="{14A94B24-9B1F-4367-B3DA-3933CE147205}" destId="{5DF0C91B-E8F6-48E0-A542-1F001B14B4A3}" srcOrd="0" destOrd="0" presId="urn:microsoft.com/office/officeart/2005/8/layout/hProcess4"/>
    <dgm:cxn modelId="{54F48C8E-6890-4685-85ED-BC23D745F126}" srcId="{4FBD39F9-7A8C-4180-8072-D2FA9ED64DAC}" destId="{AFA84ADA-5246-482A-B6E0-09B215600A31}" srcOrd="0" destOrd="0" parTransId="{03BB9EB8-D253-443E-B963-F2B06DB44943}" sibTransId="{3B97FB60-2232-42CE-ACC2-A5892359BE36}"/>
    <dgm:cxn modelId="{237419CD-FABA-457A-A4B0-6D7C8802B8AD}" type="presOf" srcId="{AF50F3D3-A0A2-43F5-9196-51E26FAEA9DF}" destId="{6AE3DE0A-AFF6-434E-B5EE-561A9D7CA906}" srcOrd="0" destOrd="0" presId="urn:microsoft.com/office/officeart/2005/8/layout/hProcess4"/>
    <dgm:cxn modelId="{6973BAC0-E6F1-4BDD-B206-2EB8B511C8D0}" type="presOf" srcId="{AFA84ADA-5246-482A-B6E0-09B215600A31}" destId="{343656C2-3CCA-4965-9EA5-A29C235E543D}" srcOrd="0" destOrd="0" presId="urn:microsoft.com/office/officeart/2005/8/layout/hProcess4"/>
    <dgm:cxn modelId="{5551AF3C-2DEF-42A6-ACC1-0CC1042E21CE}" type="presOf" srcId="{72839948-F28C-4B49-8B6F-17F7763FA3F2}" destId="{AE4BD4CE-F21E-465F-A8B6-1C2852917CBB}" srcOrd="0" destOrd="0" presId="urn:microsoft.com/office/officeart/2005/8/layout/hProcess4"/>
    <dgm:cxn modelId="{07B35497-0212-47F2-8591-A1956583E27F}" type="presParOf" srcId="{29B7D168-72CF-46E5-A037-8AAB32036742}" destId="{65BF522E-1CA7-499C-8750-F882ECC60579}" srcOrd="0" destOrd="0" presId="urn:microsoft.com/office/officeart/2005/8/layout/hProcess4"/>
    <dgm:cxn modelId="{F388677D-1D87-4C6B-9908-B6A439859867}" type="presParOf" srcId="{29B7D168-72CF-46E5-A037-8AAB32036742}" destId="{447F20B0-5B2A-4CCA-ADB3-3419AF456238}" srcOrd="1" destOrd="0" presId="urn:microsoft.com/office/officeart/2005/8/layout/hProcess4"/>
    <dgm:cxn modelId="{8CF2A9D2-CAD6-4DDF-8BC6-8F21A6C8C2BE}" type="presParOf" srcId="{29B7D168-72CF-46E5-A037-8AAB32036742}" destId="{FA3F624F-2417-4F6D-A612-E7B3AE86511F}" srcOrd="2" destOrd="0" presId="urn:microsoft.com/office/officeart/2005/8/layout/hProcess4"/>
    <dgm:cxn modelId="{29816765-57FC-4DC5-B07A-2892B4ABF5BD}" type="presParOf" srcId="{FA3F624F-2417-4F6D-A612-E7B3AE86511F}" destId="{47EAE7FD-8AC1-4CC7-9312-676181732C43}" srcOrd="0" destOrd="0" presId="urn:microsoft.com/office/officeart/2005/8/layout/hProcess4"/>
    <dgm:cxn modelId="{E0E01820-E0E1-4D12-8DAC-A5403543E052}" type="presParOf" srcId="{47EAE7FD-8AC1-4CC7-9312-676181732C43}" destId="{281DD30B-D411-430D-AD39-F701D831A753}" srcOrd="0" destOrd="0" presId="urn:microsoft.com/office/officeart/2005/8/layout/hProcess4"/>
    <dgm:cxn modelId="{94DB6442-237C-4818-9BAA-8C196FF09265}" type="presParOf" srcId="{47EAE7FD-8AC1-4CC7-9312-676181732C43}" destId="{343656C2-3CCA-4965-9EA5-A29C235E543D}" srcOrd="1" destOrd="0" presId="urn:microsoft.com/office/officeart/2005/8/layout/hProcess4"/>
    <dgm:cxn modelId="{36400C1A-EF4C-46FF-ADAF-AFE4984FC47E}" type="presParOf" srcId="{47EAE7FD-8AC1-4CC7-9312-676181732C43}" destId="{686EBE4A-89B7-4D07-AE54-C989E6A7BC83}" srcOrd="2" destOrd="0" presId="urn:microsoft.com/office/officeart/2005/8/layout/hProcess4"/>
    <dgm:cxn modelId="{DB46BCA8-2C24-43EB-99A0-239CB57CF7C2}" type="presParOf" srcId="{47EAE7FD-8AC1-4CC7-9312-676181732C43}" destId="{E8CC0B2E-06BC-43FE-81E4-859D8B31DB2C}" srcOrd="3" destOrd="0" presId="urn:microsoft.com/office/officeart/2005/8/layout/hProcess4"/>
    <dgm:cxn modelId="{4E5E1EC0-4A4D-4E07-A513-FA7B6E464E19}" type="presParOf" srcId="{47EAE7FD-8AC1-4CC7-9312-676181732C43}" destId="{47C522BC-F8C0-4C8B-BD4A-BE7C8F1F09D7}" srcOrd="4" destOrd="0" presId="urn:microsoft.com/office/officeart/2005/8/layout/hProcess4"/>
    <dgm:cxn modelId="{E96BA965-E765-4645-8F87-C1CFB835F46E}" type="presParOf" srcId="{FA3F624F-2417-4F6D-A612-E7B3AE86511F}" destId="{AFDB20AF-AEF8-4834-8447-556EC655971A}" srcOrd="1" destOrd="0" presId="urn:microsoft.com/office/officeart/2005/8/layout/hProcess4"/>
    <dgm:cxn modelId="{036D76AA-6D30-4D40-A2B4-C93B26E2DC5E}" type="presParOf" srcId="{FA3F624F-2417-4F6D-A612-E7B3AE86511F}" destId="{BF166157-FD38-4386-A303-4F8039065D99}" srcOrd="2" destOrd="0" presId="urn:microsoft.com/office/officeart/2005/8/layout/hProcess4"/>
    <dgm:cxn modelId="{CD3F0E1C-85B7-4D64-B7F7-46DBDE32420B}" type="presParOf" srcId="{BF166157-FD38-4386-A303-4F8039065D99}" destId="{F33E3CEC-0339-4318-B3F8-212512649C1C}" srcOrd="0" destOrd="0" presId="urn:microsoft.com/office/officeart/2005/8/layout/hProcess4"/>
    <dgm:cxn modelId="{84BDB2FB-DB5D-4A44-A7F6-B566E468DAC4}" type="presParOf" srcId="{BF166157-FD38-4386-A303-4F8039065D99}" destId="{AE4BD4CE-F21E-465F-A8B6-1C2852917CBB}" srcOrd="1" destOrd="0" presId="urn:microsoft.com/office/officeart/2005/8/layout/hProcess4"/>
    <dgm:cxn modelId="{65D0EA22-13ED-4844-B94B-785FE6FF3649}" type="presParOf" srcId="{BF166157-FD38-4386-A303-4F8039065D99}" destId="{EC5342F6-2FD9-4C12-B38B-1F4ABA761833}" srcOrd="2" destOrd="0" presId="urn:microsoft.com/office/officeart/2005/8/layout/hProcess4"/>
    <dgm:cxn modelId="{87245A65-6BA4-4AB7-AA1C-D4D25B72B712}" type="presParOf" srcId="{BF166157-FD38-4386-A303-4F8039065D99}" destId="{6AE3DE0A-AFF6-434E-B5EE-561A9D7CA906}" srcOrd="3" destOrd="0" presId="urn:microsoft.com/office/officeart/2005/8/layout/hProcess4"/>
    <dgm:cxn modelId="{48612128-2CC3-4C56-A85A-880D79BA36B8}" type="presParOf" srcId="{BF166157-FD38-4386-A303-4F8039065D99}" destId="{3714E866-8D14-494B-AB72-8BFAA8872635}" srcOrd="4" destOrd="0" presId="urn:microsoft.com/office/officeart/2005/8/layout/hProcess4"/>
    <dgm:cxn modelId="{11691FCF-4D00-49CB-9147-149EF5F16F49}" type="presParOf" srcId="{FA3F624F-2417-4F6D-A612-E7B3AE86511F}" destId="{5DF0C91B-E8F6-48E0-A542-1F001B14B4A3}" srcOrd="3" destOrd="0" presId="urn:microsoft.com/office/officeart/2005/8/layout/hProcess4"/>
    <dgm:cxn modelId="{97DF4013-3201-4C10-AD33-6C5C838FAD69}" type="presParOf" srcId="{FA3F624F-2417-4F6D-A612-E7B3AE86511F}" destId="{215EC01F-3A77-4E37-80C2-38E39F4B2A8E}" srcOrd="4" destOrd="0" presId="urn:microsoft.com/office/officeart/2005/8/layout/hProcess4"/>
    <dgm:cxn modelId="{8B065869-DF68-45A2-B6D9-163345EED259}" type="presParOf" srcId="{215EC01F-3A77-4E37-80C2-38E39F4B2A8E}" destId="{15C87CAD-7084-4739-B172-928E4A4E389E}" srcOrd="0" destOrd="0" presId="urn:microsoft.com/office/officeart/2005/8/layout/hProcess4"/>
    <dgm:cxn modelId="{B8A19FD3-0FE2-4975-817C-1C8B6D8AB3EC}" type="presParOf" srcId="{215EC01F-3A77-4E37-80C2-38E39F4B2A8E}" destId="{5D08A3E2-9890-4E9F-81C0-217329CD75D4}" srcOrd="1" destOrd="0" presId="urn:microsoft.com/office/officeart/2005/8/layout/hProcess4"/>
    <dgm:cxn modelId="{C858857E-0331-4444-9B07-889D51A09563}" type="presParOf" srcId="{215EC01F-3A77-4E37-80C2-38E39F4B2A8E}" destId="{7BC85010-CE05-464A-ACC3-C5E662F0B744}" srcOrd="2" destOrd="0" presId="urn:microsoft.com/office/officeart/2005/8/layout/hProcess4"/>
    <dgm:cxn modelId="{6D327F9D-1EC5-4107-BF2C-5F83E42B22FB}" type="presParOf" srcId="{215EC01F-3A77-4E37-80C2-38E39F4B2A8E}" destId="{08134DB5-13F0-42C8-BD9F-70A9A4E1159A}" srcOrd="3" destOrd="0" presId="urn:microsoft.com/office/officeart/2005/8/layout/hProcess4"/>
    <dgm:cxn modelId="{AFEF1E37-0E7B-450E-9E4D-D6E209542E4F}" type="presParOf" srcId="{215EC01F-3A77-4E37-80C2-38E39F4B2A8E}" destId="{4FFAB8DC-0030-4A00-9B41-D9A5ACF8DF6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656C2-3CCA-4965-9EA5-A29C235E543D}">
      <dsp:nvSpPr>
        <dsp:cNvPr id="0" name=""/>
        <dsp:cNvSpPr/>
      </dsp:nvSpPr>
      <dsp:spPr>
        <a:xfrm>
          <a:off x="4158"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6705" y="1024019"/>
        <a:ext cx="3278980" cy="1046145"/>
      </dsp:txXfrm>
    </dsp:sp>
    <dsp:sp modelId="{AFDB20AF-AEF8-4834-8447-556EC655971A}">
      <dsp:nvSpPr>
        <dsp:cNvPr id="0" name=""/>
        <dsp:cNvSpPr/>
      </dsp:nvSpPr>
      <dsp:spPr>
        <a:xfrm>
          <a:off x="1619475" y="-159243"/>
          <a:ext cx="3837908" cy="3837908"/>
        </a:xfrm>
        <a:prstGeom prst="leftCircularArrow">
          <a:avLst>
            <a:gd name="adj1" fmla="val 2551"/>
            <a:gd name="adj2" fmla="val 309470"/>
            <a:gd name="adj3" fmla="val 2084981"/>
            <a:gd name="adj4" fmla="val 9024489"/>
            <a:gd name="adj5" fmla="val 2976"/>
          </a:avLst>
        </a:prstGeom>
        <a:solidFill>
          <a:srgbClr val="3498DB"/>
        </a:solidFill>
        <a:ln>
          <a:noFill/>
        </a:ln>
        <a:effectLst/>
      </dsp:spPr>
      <dsp:style>
        <a:lnRef idx="0">
          <a:scrgbClr r="0" g="0" b="0"/>
        </a:lnRef>
        <a:fillRef idx="1">
          <a:scrgbClr r="0" g="0" b="0"/>
        </a:fillRef>
        <a:effectRef idx="0">
          <a:scrgbClr r="0" g="0" b="0"/>
        </a:effectRef>
        <a:fontRef idx="minor">
          <a:schemeClr val="lt1"/>
        </a:fontRef>
      </dsp:style>
    </dsp:sp>
    <dsp:sp modelId="{E8CC0B2E-06BC-43FE-81E4-859D8B31DB2C}">
      <dsp:nvSpPr>
        <dsp:cNvPr id="0" name=""/>
        <dsp:cNvSpPr/>
      </dsp:nvSpPr>
      <dsp:spPr>
        <a:xfrm>
          <a:off x="1199878" y="2102711"/>
          <a:ext cx="1524216" cy="606130"/>
        </a:xfrm>
        <a:prstGeom prst="roundRect">
          <a:avLst>
            <a:gd name="adj" fmla="val 10000"/>
          </a:avLst>
        </a:prstGeom>
        <a:solidFill>
          <a:srgbClr val="3498D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1</a:t>
          </a:r>
          <a:endParaRPr lang="en-US" sz="2400" kern="1200" dirty="0">
            <a:latin typeface="Lato" panose="020F0502020204030203" pitchFamily="34" charset="0"/>
          </a:endParaRPr>
        </a:p>
      </dsp:txBody>
      <dsp:txXfrm>
        <a:off x="1217631" y="2120464"/>
        <a:ext cx="1488710" cy="570624"/>
      </dsp:txXfrm>
    </dsp:sp>
    <dsp:sp modelId="{AE4BD4CE-F21E-465F-A8B6-1C2852917CBB}">
      <dsp:nvSpPr>
        <dsp:cNvPr id="0" name=""/>
        <dsp:cNvSpPr/>
      </dsp:nvSpPr>
      <dsp:spPr>
        <a:xfrm>
          <a:off x="3814362"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846909" y="1327085"/>
        <a:ext cx="3278980" cy="1046145"/>
      </dsp:txXfrm>
    </dsp:sp>
    <dsp:sp modelId="{5DF0C91B-E8F6-48E0-A542-1F001B14B4A3}">
      <dsp:nvSpPr>
        <dsp:cNvPr id="0" name=""/>
        <dsp:cNvSpPr/>
      </dsp:nvSpPr>
      <dsp:spPr>
        <a:xfrm>
          <a:off x="5415390" y="-338904"/>
          <a:ext cx="4057014" cy="4057014"/>
        </a:xfrm>
        <a:prstGeom prst="circularArrow">
          <a:avLst>
            <a:gd name="adj1" fmla="val 2413"/>
            <a:gd name="adj2" fmla="val 291824"/>
            <a:gd name="adj3" fmla="val 19532665"/>
            <a:gd name="adj4" fmla="val 12575511"/>
            <a:gd name="adj5" fmla="val 2815"/>
          </a:avLst>
        </a:prstGeom>
        <a:solidFill>
          <a:srgbClr val="1ABC9C"/>
        </a:solidFill>
        <a:ln>
          <a:noFill/>
        </a:ln>
        <a:effectLst/>
      </dsp:spPr>
      <dsp:style>
        <a:lnRef idx="0">
          <a:scrgbClr r="0" g="0" b="0"/>
        </a:lnRef>
        <a:fillRef idx="1">
          <a:scrgbClr r="0" g="0" b="0"/>
        </a:fillRef>
        <a:effectRef idx="0">
          <a:scrgbClr r="0" g="0" b="0"/>
        </a:effectRef>
        <a:fontRef idx="minor">
          <a:schemeClr val="lt1"/>
        </a:fontRef>
      </dsp:style>
    </dsp:sp>
    <dsp:sp modelId="{6AE3DE0A-AFF6-434E-B5EE-561A9D7CA906}">
      <dsp:nvSpPr>
        <dsp:cNvPr id="0" name=""/>
        <dsp:cNvSpPr/>
      </dsp:nvSpPr>
      <dsp:spPr>
        <a:xfrm>
          <a:off x="5010082" y="688407"/>
          <a:ext cx="1524216" cy="606130"/>
        </a:xfrm>
        <a:prstGeom prst="roundRect">
          <a:avLst>
            <a:gd name="adj" fmla="val 10000"/>
          </a:avLst>
        </a:prstGeom>
        <a:solidFill>
          <a:srgbClr val="1ABC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2</a:t>
          </a:r>
          <a:endParaRPr lang="en-US" sz="2400" kern="1200" dirty="0">
            <a:latin typeface="Lato" panose="020F0502020204030203" pitchFamily="34" charset="0"/>
          </a:endParaRPr>
        </a:p>
      </dsp:txBody>
      <dsp:txXfrm>
        <a:off x="5027835" y="706160"/>
        <a:ext cx="1488710" cy="570624"/>
      </dsp:txXfrm>
    </dsp:sp>
    <dsp:sp modelId="{5D08A3E2-9890-4E9F-81C0-217329CD75D4}">
      <dsp:nvSpPr>
        <dsp:cNvPr id="0" name=""/>
        <dsp:cNvSpPr/>
      </dsp:nvSpPr>
      <dsp:spPr>
        <a:xfrm>
          <a:off x="7624567"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7657114" y="1024019"/>
        <a:ext cx="3278980" cy="1046145"/>
      </dsp:txXfrm>
    </dsp:sp>
    <dsp:sp modelId="{08134DB5-13F0-42C8-BD9F-70A9A4E1159A}">
      <dsp:nvSpPr>
        <dsp:cNvPr id="0" name=""/>
        <dsp:cNvSpPr/>
      </dsp:nvSpPr>
      <dsp:spPr>
        <a:xfrm>
          <a:off x="8820286" y="2102711"/>
          <a:ext cx="1524216" cy="606130"/>
        </a:xfrm>
        <a:prstGeom prst="roundRect">
          <a:avLst>
            <a:gd name="adj" fmla="val 10000"/>
          </a:avLst>
        </a:prstGeom>
        <a:solidFill>
          <a:srgbClr val="E74C3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3</a:t>
          </a:r>
          <a:endParaRPr lang="en-US" sz="2400" kern="1200" dirty="0">
            <a:latin typeface="Lato" panose="020F0502020204030203" pitchFamily="34" charset="0"/>
          </a:endParaRPr>
        </a:p>
      </dsp:txBody>
      <dsp:txXfrm>
        <a:off x="8838039" y="2120464"/>
        <a:ext cx="1488710" cy="570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656C2-3CCA-4965-9EA5-A29C235E543D}">
      <dsp:nvSpPr>
        <dsp:cNvPr id="0" name=""/>
        <dsp:cNvSpPr/>
      </dsp:nvSpPr>
      <dsp:spPr>
        <a:xfrm>
          <a:off x="4158"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6705" y="1024019"/>
        <a:ext cx="3278980" cy="1046145"/>
      </dsp:txXfrm>
    </dsp:sp>
    <dsp:sp modelId="{AFDB20AF-AEF8-4834-8447-556EC655971A}">
      <dsp:nvSpPr>
        <dsp:cNvPr id="0" name=""/>
        <dsp:cNvSpPr/>
      </dsp:nvSpPr>
      <dsp:spPr>
        <a:xfrm>
          <a:off x="1619475" y="-159243"/>
          <a:ext cx="3837908" cy="3837908"/>
        </a:xfrm>
        <a:prstGeom prst="leftCircularArrow">
          <a:avLst>
            <a:gd name="adj1" fmla="val 2551"/>
            <a:gd name="adj2" fmla="val 309470"/>
            <a:gd name="adj3" fmla="val 2084981"/>
            <a:gd name="adj4" fmla="val 9024489"/>
            <a:gd name="adj5" fmla="val 2976"/>
          </a:avLst>
        </a:prstGeom>
        <a:solidFill>
          <a:srgbClr val="3498DB"/>
        </a:solidFill>
        <a:ln>
          <a:noFill/>
        </a:ln>
        <a:effectLst/>
      </dsp:spPr>
      <dsp:style>
        <a:lnRef idx="0">
          <a:scrgbClr r="0" g="0" b="0"/>
        </a:lnRef>
        <a:fillRef idx="1">
          <a:scrgbClr r="0" g="0" b="0"/>
        </a:fillRef>
        <a:effectRef idx="0">
          <a:scrgbClr r="0" g="0" b="0"/>
        </a:effectRef>
        <a:fontRef idx="minor">
          <a:schemeClr val="lt1"/>
        </a:fontRef>
      </dsp:style>
    </dsp:sp>
    <dsp:sp modelId="{E8CC0B2E-06BC-43FE-81E4-859D8B31DB2C}">
      <dsp:nvSpPr>
        <dsp:cNvPr id="0" name=""/>
        <dsp:cNvSpPr/>
      </dsp:nvSpPr>
      <dsp:spPr>
        <a:xfrm>
          <a:off x="1199878" y="2102711"/>
          <a:ext cx="1524216" cy="606130"/>
        </a:xfrm>
        <a:prstGeom prst="roundRect">
          <a:avLst>
            <a:gd name="adj" fmla="val 10000"/>
          </a:avLst>
        </a:prstGeom>
        <a:solidFill>
          <a:srgbClr val="3498D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1</a:t>
          </a:r>
          <a:endParaRPr lang="en-US" sz="2400" kern="1200" dirty="0">
            <a:latin typeface="Lato" panose="020F0502020204030203" pitchFamily="34" charset="0"/>
          </a:endParaRPr>
        </a:p>
      </dsp:txBody>
      <dsp:txXfrm>
        <a:off x="1217631" y="2120464"/>
        <a:ext cx="1488710" cy="570624"/>
      </dsp:txXfrm>
    </dsp:sp>
    <dsp:sp modelId="{AE4BD4CE-F21E-465F-A8B6-1C2852917CBB}">
      <dsp:nvSpPr>
        <dsp:cNvPr id="0" name=""/>
        <dsp:cNvSpPr/>
      </dsp:nvSpPr>
      <dsp:spPr>
        <a:xfrm>
          <a:off x="3814362"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846909" y="1327085"/>
        <a:ext cx="3278980" cy="1046145"/>
      </dsp:txXfrm>
    </dsp:sp>
    <dsp:sp modelId="{5DF0C91B-E8F6-48E0-A542-1F001B14B4A3}">
      <dsp:nvSpPr>
        <dsp:cNvPr id="0" name=""/>
        <dsp:cNvSpPr/>
      </dsp:nvSpPr>
      <dsp:spPr>
        <a:xfrm>
          <a:off x="5415390" y="-338904"/>
          <a:ext cx="4057014" cy="4057014"/>
        </a:xfrm>
        <a:prstGeom prst="circularArrow">
          <a:avLst>
            <a:gd name="adj1" fmla="val 2413"/>
            <a:gd name="adj2" fmla="val 291824"/>
            <a:gd name="adj3" fmla="val 19532665"/>
            <a:gd name="adj4" fmla="val 12575511"/>
            <a:gd name="adj5" fmla="val 2815"/>
          </a:avLst>
        </a:prstGeom>
        <a:solidFill>
          <a:srgbClr val="1ABC9C"/>
        </a:solidFill>
        <a:ln>
          <a:noFill/>
        </a:ln>
        <a:effectLst/>
      </dsp:spPr>
      <dsp:style>
        <a:lnRef idx="0">
          <a:scrgbClr r="0" g="0" b="0"/>
        </a:lnRef>
        <a:fillRef idx="1">
          <a:scrgbClr r="0" g="0" b="0"/>
        </a:fillRef>
        <a:effectRef idx="0">
          <a:scrgbClr r="0" g="0" b="0"/>
        </a:effectRef>
        <a:fontRef idx="minor">
          <a:schemeClr val="lt1"/>
        </a:fontRef>
      </dsp:style>
    </dsp:sp>
    <dsp:sp modelId="{6AE3DE0A-AFF6-434E-B5EE-561A9D7CA906}">
      <dsp:nvSpPr>
        <dsp:cNvPr id="0" name=""/>
        <dsp:cNvSpPr/>
      </dsp:nvSpPr>
      <dsp:spPr>
        <a:xfrm>
          <a:off x="5010082" y="688407"/>
          <a:ext cx="1524216" cy="606130"/>
        </a:xfrm>
        <a:prstGeom prst="roundRect">
          <a:avLst>
            <a:gd name="adj" fmla="val 10000"/>
          </a:avLst>
        </a:prstGeom>
        <a:solidFill>
          <a:srgbClr val="1ABC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2</a:t>
          </a:r>
          <a:endParaRPr lang="en-US" sz="2400" kern="1200" dirty="0">
            <a:latin typeface="Lato" panose="020F0502020204030203" pitchFamily="34" charset="0"/>
          </a:endParaRPr>
        </a:p>
      </dsp:txBody>
      <dsp:txXfrm>
        <a:off x="5027835" y="706160"/>
        <a:ext cx="1488710" cy="570624"/>
      </dsp:txXfrm>
    </dsp:sp>
    <dsp:sp modelId="{5D08A3E2-9890-4E9F-81C0-217329CD75D4}">
      <dsp:nvSpPr>
        <dsp:cNvPr id="0" name=""/>
        <dsp:cNvSpPr/>
      </dsp:nvSpPr>
      <dsp:spPr>
        <a:xfrm>
          <a:off x="7624567"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7657114" y="1024019"/>
        <a:ext cx="3278980" cy="1046145"/>
      </dsp:txXfrm>
    </dsp:sp>
    <dsp:sp modelId="{08134DB5-13F0-42C8-BD9F-70A9A4E1159A}">
      <dsp:nvSpPr>
        <dsp:cNvPr id="0" name=""/>
        <dsp:cNvSpPr/>
      </dsp:nvSpPr>
      <dsp:spPr>
        <a:xfrm>
          <a:off x="8820286" y="2102711"/>
          <a:ext cx="1524216" cy="606130"/>
        </a:xfrm>
        <a:prstGeom prst="roundRect">
          <a:avLst>
            <a:gd name="adj" fmla="val 10000"/>
          </a:avLst>
        </a:prstGeom>
        <a:solidFill>
          <a:srgbClr val="E74C3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3</a:t>
          </a:r>
          <a:endParaRPr lang="en-US" sz="2400" kern="1200" dirty="0">
            <a:latin typeface="Lato" panose="020F0502020204030203" pitchFamily="34" charset="0"/>
          </a:endParaRPr>
        </a:p>
      </dsp:txBody>
      <dsp:txXfrm>
        <a:off x="8838039" y="2120464"/>
        <a:ext cx="1488710" cy="5706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98EA909-6F6D-0742-BB1F-DC7E70A68D8A}" type="datetimeFigureOut">
              <a:rPr lang="en-US"/>
              <a:pPr>
                <a:defRPr/>
              </a:pPr>
              <a:t>3/28/2016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03A41F58-8B5A-354E-82C9-AF50158DC828}" type="slidenum">
              <a:rPr lang="en-US"/>
              <a:pPr>
                <a:defRPr/>
              </a:pPr>
              <a:t>‹#›</a:t>
            </a:fld>
            <a:endParaRPr lang="en-US"/>
          </a:p>
        </p:txBody>
      </p:sp>
    </p:spTree>
    <p:extLst>
      <p:ext uri="{BB962C8B-B14F-4D97-AF65-F5344CB8AC3E}">
        <p14:creationId xmlns:p14="http://schemas.microsoft.com/office/powerpoint/2010/main" val="68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38FF5DB-3C8F-5542-8283-028912F08F33}" type="datetimeFigureOut">
              <a:rPr lang="en-US"/>
              <a:pPr>
                <a:defRPr/>
              </a:pPr>
              <a:t>3/28/2016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40CC63F-90DB-4841-894B-16C447696392}" type="slidenum">
              <a:rPr lang="en-US"/>
              <a:pPr>
                <a:defRPr/>
              </a:pPr>
              <a:t>‹#›</a:t>
            </a:fld>
            <a:endParaRPr lang="en-US"/>
          </a:p>
        </p:txBody>
      </p:sp>
    </p:spTree>
    <p:extLst>
      <p:ext uri="{BB962C8B-B14F-4D97-AF65-F5344CB8AC3E}">
        <p14:creationId xmlns:p14="http://schemas.microsoft.com/office/powerpoint/2010/main" val="4455454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altLang="en-US" dirty="0" smtClean="0"/>
              <a:t>Thank</a:t>
            </a:r>
            <a:r>
              <a:rPr lang="en-US" altLang="en-US" baseline="0" dirty="0" smtClean="0"/>
              <a:t> you for attending. </a:t>
            </a:r>
            <a:r>
              <a:rPr lang="en-US" altLang="en-US" baseline="0" dirty="0" smtClean="0"/>
              <a:t>It’s been one year – to the day. VS Code was unleashed. Truthfully, when I sat at //build last year, I didn’t think VS Code that big of a deal, but over the last year, I’ve come to love VS code. </a:t>
            </a:r>
            <a:endParaRPr lang="en-US" altLang="en-US" baseline="0" dirty="0" smtClean="0"/>
          </a:p>
          <a:p>
            <a:pPr>
              <a:spcBef>
                <a:spcPct val="0"/>
              </a:spcBef>
            </a:pPr>
            <a:endParaRPr lang="en-US" altLang="en-US" dirty="0" smtClean="0"/>
          </a:p>
          <a:p>
            <a:pPr>
              <a:spcBef>
                <a:spcPct val="0"/>
              </a:spcBef>
            </a:pPr>
            <a:r>
              <a:rPr lang="en-US" altLang="en-US" dirty="0" smtClean="0"/>
              <a:t>What I want you to get out of this talk</a:t>
            </a:r>
            <a:r>
              <a:rPr lang="en-US" altLang="en-US" baseline="0" dirty="0" smtClean="0"/>
              <a:t> is the basics of VS code, and the courage to download and try it for a few days. Then , tell me what you think.</a:t>
            </a:r>
            <a:endParaRPr lang="en-US"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F70FB79-5597-E84F-B014-BEAAC0FC069C}" type="slidenum">
              <a:rPr lang="en-US" altLang="en-US"/>
              <a:pPr fontAlgn="base">
                <a:spcBef>
                  <a:spcPct val="0"/>
                </a:spcBef>
                <a:spcAft>
                  <a:spcPct val="0"/>
                </a:spcAft>
              </a:pPr>
              <a:t>1</a:t>
            </a:fld>
            <a:endParaRPr lang="en-US" altLang="en-US"/>
          </a:p>
        </p:txBody>
      </p:sp>
    </p:spTree>
    <p:extLst>
      <p:ext uri="{BB962C8B-B14F-4D97-AF65-F5344CB8AC3E}">
        <p14:creationId xmlns:p14="http://schemas.microsoft.com/office/powerpoint/2010/main" val="47464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a modern developer, you’re probably not spending a lot of time in GUIs, and you may be very familiar wit</a:t>
            </a:r>
            <a:r>
              <a:rPr lang="en-US" baseline="0" dirty="0" smtClean="0"/>
              <a:t>h the command line. That’s ok, and in fact, I think it’s more efficient. So, I think it’s important to highlight the CLI commands.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10</a:t>
            </a:fld>
            <a:endParaRPr lang="en-US"/>
          </a:p>
        </p:txBody>
      </p:sp>
    </p:spTree>
    <p:extLst>
      <p:ext uri="{BB962C8B-B14F-4D97-AF65-F5344CB8AC3E}">
        <p14:creationId xmlns:p14="http://schemas.microsoft.com/office/powerpoint/2010/main" val="567444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favorite aspects of Chrome and other modern browsers is their ability to know exactly what I want – through the use of the </a:t>
            </a:r>
            <a:r>
              <a:rPr lang="en-US" baseline="0" dirty="0" err="1" smtClean="0"/>
              <a:t>Omnibox</a:t>
            </a:r>
            <a:r>
              <a:rPr lang="en-US" baseline="0" dirty="0" smtClean="0"/>
              <a:t>. I type in something and the system knows what I want.</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11</a:t>
            </a:fld>
            <a:endParaRPr lang="en-US"/>
          </a:p>
        </p:txBody>
      </p:sp>
    </p:spTree>
    <p:extLst>
      <p:ext uri="{BB962C8B-B14F-4D97-AF65-F5344CB8AC3E}">
        <p14:creationId xmlns:p14="http://schemas.microsoft.com/office/powerpoint/2010/main" val="1910878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r>
              <a:rPr lang="en-US" sz="1200" kern="1200" dirty="0" smtClean="0">
                <a:solidFill>
                  <a:schemeClr val="tx1"/>
                </a:solidFill>
                <a:effectLst/>
                <a:latin typeface="+mn-lt"/>
                <a:ea typeface="+mn-ea"/>
                <a:cs typeface="+mn-cs"/>
              </a:rPr>
              <a:t>"You've already how to open files, but there's more. Let’s take a look”</a:t>
            </a:r>
            <a:endParaRPr lang="en-US" alt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B817FA2-EC02-3E40-950E-1F0B5D6EE856}" type="slidenum">
              <a:rPr lang="en-US" altLang="en-US"/>
              <a:pPr fontAlgn="base">
                <a:spcBef>
                  <a:spcPct val="0"/>
                </a:spcBef>
                <a:spcAft>
                  <a:spcPct val="0"/>
                </a:spcAft>
              </a:pPr>
              <a:t>12</a:t>
            </a:fld>
            <a:endParaRPr lang="en-US" altLang="en-US"/>
          </a:p>
        </p:txBody>
      </p:sp>
    </p:spTree>
    <p:extLst>
      <p:ext uri="{BB962C8B-B14F-4D97-AF65-F5344CB8AC3E}">
        <p14:creationId xmlns:p14="http://schemas.microsoft.com/office/powerpoint/2010/main" val="209096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VS</a:t>
            </a:r>
            <a:r>
              <a:rPr lang="en-US" baseline="0" dirty="0" smtClean="0"/>
              <a:t> Code, there is deep integration with command-line task runners. Let’s take a look. I’m running gulp in my project.</a:t>
            </a:r>
          </a:p>
          <a:p>
            <a:endParaRPr lang="en-US" baseline="0" dirty="0" smtClean="0"/>
          </a:p>
          <a:p>
            <a:r>
              <a:rPr lang="en-US" baseline="0" dirty="0" smtClean="0"/>
              <a:t>Share Sample project – John Papa </a:t>
            </a:r>
            <a:r>
              <a:rPr lang="en-US" baseline="0" dirty="0" err="1" smtClean="0"/>
              <a:t>HotTowel</a:t>
            </a:r>
            <a:r>
              <a:rPr lang="en-US" baseline="0" dirty="0" smtClean="0"/>
              <a:t> – an opinionated way of writing Angular projects. It uses Yeoman to scaffold out a sample project, which is what I’m using for this demo.</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13</a:t>
            </a:fld>
            <a:endParaRPr lang="en-US"/>
          </a:p>
        </p:txBody>
      </p:sp>
    </p:spTree>
    <p:extLst>
      <p:ext uri="{BB962C8B-B14F-4D97-AF65-F5344CB8AC3E}">
        <p14:creationId xmlns:p14="http://schemas.microsoft.com/office/powerpoint/2010/main" val="4582457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our short</a:t>
            </a:r>
            <a:r>
              <a:rPr lang="en-US" baseline="0" dirty="0" smtClean="0"/>
              <a:t> detour to task runners, let’s come back to editing. The best person to help us here is Emmet, b/c VS Code leverages the Emmet.io project to help increase our efficiency in writing code. So let’s take a look at Emmet.io in action, plus some other cool features.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14</a:t>
            </a:fld>
            <a:endParaRPr lang="en-US"/>
          </a:p>
        </p:txBody>
      </p:sp>
    </p:spTree>
    <p:extLst>
      <p:ext uri="{BB962C8B-B14F-4D97-AF65-F5344CB8AC3E}">
        <p14:creationId xmlns:p14="http://schemas.microsoft.com/office/powerpoint/2010/main" val="2802384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 Code offers a rich debugging environment similar to that of Visual Studio, but you can debug Node.js and Mono apps.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16</a:t>
            </a:fld>
            <a:endParaRPr lang="en-US"/>
          </a:p>
        </p:txBody>
      </p:sp>
    </p:spTree>
    <p:extLst>
      <p:ext uri="{BB962C8B-B14F-4D97-AF65-F5344CB8AC3E}">
        <p14:creationId xmlns:p14="http://schemas.microsoft.com/office/powerpoint/2010/main" val="196634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things you can do</a:t>
            </a:r>
            <a:r>
              <a:rPr lang="en-US" baseline="0" dirty="0" smtClean="0"/>
              <a:t> to VS Code to make it your own</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17</a:t>
            </a:fld>
            <a:endParaRPr lang="en-US"/>
          </a:p>
        </p:txBody>
      </p:sp>
    </p:spTree>
    <p:extLst>
      <p:ext uri="{BB962C8B-B14F-4D97-AF65-F5344CB8AC3E}">
        <p14:creationId xmlns:p14="http://schemas.microsoft.com/office/powerpoint/2010/main" val="8183821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Extensions are the final area</a:t>
            </a:r>
            <a:r>
              <a:rPr lang="en-US" baseline="0" dirty="0" smtClean="0"/>
              <a:t> we’re going to look at tonight – they allow you to create you own functionality in VS Code.</a:t>
            </a:r>
          </a:p>
          <a:p>
            <a:endParaRPr lang="en-US" baseline="0" dirty="0" smtClean="0"/>
          </a:p>
          <a:p>
            <a:r>
              <a:rPr lang="en-US" baseline="0" dirty="0" smtClean="0"/>
              <a:t>There are some pre-</a:t>
            </a:r>
            <a:r>
              <a:rPr lang="en-US" baseline="0" dirty="0" err="1" smtClean="0"/>
              <a:t>reqs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18</a:t>
            </a:fld>
            <a:endParaRPr lang="en-US"/>
          </a:p>
        </p:txBody>
      </p:sp>
    </p:spTree>
    <p:extLst>
      <p:ext uri="{BB962C8B-B14F-4D97-AF65-F5344CB8AC3E}">
        <p14:creationId xmlns:p14="http://schemas.microsoft.com/office/powerpoint/2010/main" val="285470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632E5964-88FC-D14A-B98A-10C0DDD148B0}" type="slidenum">
              <a:rPr lang="en-US" altLang="en-US"/>
              <a:pPr fontAlgn="base">
                <a:spcBef>
                  <a:spcPct val="0"/>
                </a:spcBef>
                <a:spcAft>
                  <a:spcPct val="0"/>
                </a:spcAft>
              </a:pPr>
              <a:t>19</a:t>
            </a:fld>
            <a:endParaRPr lang="en-US" altLang="en-US"/>
          </a:p>
        </p:txBody>
      </p:sp>
    </p:spTree>
    <p:extLst>
      <p:ext uri="{BB962C8B-B14F-4D97-AF65-F5344CB8AC3E}">
        <p14:creationId xmlns:p14="http://schemas.microsoft.com/office/powerpoint/2010/main" val="69922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B817FA2-EC02-3E40-950E-1F0B5D6EE856}" type="slidenum">
              <a:rPr lang="en-US" altLang="en-US"/>
              <a:pPr fontAlgn="base">
                <a:spcBef>
                  <a:spcPct val="0"/>
                </a:spcBef>
                <a:spcAft>
                  <a:spcPct val="0"/>
                </a:spcAft>
              </a:pPr>
              <a:t>26</a:t>
            </a:fld>
            <a:endParaRPr lang="en-US" altLang="en-US"/>
          </a:p>
        </p:txBody>
      </p:sp>
    </p:spTree>
    <p:extLst>
      <p:ext uri="{BB962C8B-B14F-4D97-AF65-F5344CB8AC3E}">
        <p14:creationId xmlns:p14="http://schemas.microsoft.com/office/powerpoint/2010/main" val="73327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aseline="0" dirty="0" smtClean="0"/>
              <a:t>Where to find me…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aseline="0" dirty="0" smtClean="0"/>
              <a:t>So, I was inspired recently.</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en-US" baseline="0" dirty="0" smtClean="0"/>
              <a:t>Now</a:t>
            </a:r>
            <a:r>
              <a:rPr lang="en-US" altLang="en-US" baseline="0" dirty="0" smtClean="0"/>
              <a:t>, I got really excited about Lego a few months ago, b/c my oldest son turned 4. For some reason, I thought a 4-yo could assemble a 2800-piece </a:t>
            </a:r>
            <a:r>
              <a:rPr lang="en-US" altLang="en-US" baseline="0" dirty="0" err="1" smtClean="0"/>
              <a:t>lego</a:t>
            </a:r>
            <a:r>
              <a:rPr lang="en-US" altLang="en-US" baseline="0" dirty="0" smtClean="0"/>
              <a:t> movie replica of the Sea Cow – that sweet pirate ship that metal beard </a:t>
            </a:r>
            <a:r>
              <a:rPr lang="en-US" altLang="en-US" baseline="0" dirty="0" err="1" smtClean="0"/>
              <a:t>flys</a:t>
            </a:r>
            <a:r>
              <a:rPr lang="en-US" altLang="en-US" baseline="0" dirty="0" smtClean="0"/>
              <a:t>. Why not, right?</a:t>
            </a:r>
          </a:p>
          <a:p>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2</a:t>
            </a:fld>
            <a:endParaRPr lang="en-US"/>
          </a:p>
        </p:txBody>
      </p:sp>
    </p:spTree>
    <p:extLst>
      <p:ext uri="{BB962C8B-B14F-4D97-AF65-F5344CB8AC3E}">
        <p14:creationId xmlns:p14="http://schemas.microsoft.com/office/powerpoint/2010/main" val="234750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So…this</a:t>
            </a:r>
            <a:r>
              <a:rPr lang="en-US" baseline="0" dirty="0" smtClean="0"/>
              <a:t> was a seriously bad idea. Here’s some advice – 4 </a:t>
            </a:r>
            <a:r>
              <a:rPr lang="en-US" baseline="0" dirty="0" err="1" smtClean="0"/>
              <a:t>yo’s</a:t>
            </a:r>
            <a:r>
              <a:rPr lang="en-US" baseline="0" dirty="0" smtClean="0"/>
              <a:t> don’t quite have the dexterity or finger strength to pick up teeny tiny pieces. So, the father of the year award almost immediately became, per my wife, loser husband of the year. </a:t>
            </a:r>
          </a:p>
          <a:p>
            <a:endParaRPr lang="en-US" baseline="0" dirty="0" smtClean="0"/>
          </a:p>
          <a:p>
            <a:r>
              <a:rPr lang="en-US" baseline="0" dirty="0" smtClean="0"/>
              <a:t>Now, to compound things, I wanted this to be a project my son built. Not me. (Although, let’s be real for a minute – this is a pretty sweet toy for dad…)</a:t>
            </a:r>
          </a:p>
          <a:p>
            <a:endParaRPr lang="en-US" baseline="0" dirty="0" smtClean="0"/>
          </a:p>
          <a:p>
            <a:r>
              <a:rPr lang="en-US" baseline="0" dirty="0" smtClean="0"/>
              <a:t>Then, something strange happened. After about a week, all the pieces just fit together – he got better at reading the directions, looking at the pictures, finding the pieces, and putting it together. </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3</a:t>
            </a:fld>
            <a:endParaRPr lang="en-US"/>
          </a:p>
        </p:txBody>
      </p:sp>
    </p:spTree>
    <p:extLst>
      <p:ext uri="{BB962C8B-B14F-4D97-AF65-F5344CB8AC3E}">
        <p14:creationId xmlns:p14="http://schemas.microsoft.com/office/powerpoint/2010/main" val="835750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baseline="0" dirty="0" smtClean="0"/>
          </a:p>
          <a:p>
            <a:pPr>
              <a:spcBef>
                <a:spcPct val="0"/>
              </a:spcBef>
            </a:pPr>
            <a:r>
              <a:rPr lang="en-US" altLang="en-US" dirty="0" smtClean="0"/>
              <a:t>…and then everything was awesome again!</a:t>
            </a:r>
          </a:p>
          <a:p>
            <a:pPr>
              <a:spcBef>
                <a:spcPct val="0"/>
              </a:spcBef>
            </a:pPr>
            <a:endParaRPr lang="en-US" altLang="en-US" dirty="0" smtClean="0"/>
          </a:p>
          <a:p>
            <a:pPr>
              <a:spcBef>
                <a:spcPct val="0"/>
              </a:spcBef>
            </a:pPr>
            <a:r>
              <a:rPr lang="en-US" altLang="en-US" dirty="0" smtClean="0"/>
              <a:t>Back to the inspiration – I like projects like the Sea Cow, because there’s so much to learn, and</a:t>
            </a:r>
            <a:r>
              <a:rPr lang="en-US" altLang="en-US" baseline="0" dirty="0" smtClean="0"/>
              <a:t> that’s why I picked up Visual Studio Code </a:t>
            </a:r>
            <a:r>
              <a:rPr lang="en-US" altLang="en-US" baseline="0" dirty="0" smtClean="0"/>
              <a:t>about 6 months ago. </a:t>
            </a:r>
            <a:r>
              <a:rPr lang="en-US" altLang="en-US" baseline="0" dirty="0" smtClean="0"/>
              <a:t>It’s new, and challenging. It challenges my brain because it’s different.</a:t>
            </a:r>
          </a:p>
          <a:p>
            <a:pPr>
              <a:spcBef>
                <a:spcPct val="0"/>
              </a:spcBef>
            </a:pPr>
            <a:endParaRPr lang="en-US" altLang="en-US" baseline="0" dirty="0" smtClean="0"/>
          </a:p>
          <a:p>
            <a:pPr>
              <a:spcBef>
                <a:spcPct val="0"/>
              </a:spcBef>
            </a:pPr>
            <a:r>
              <a:rPr lang="en-US" altLang="en-US" baseline="0" dirty="0" smtClean="0"/>
              <a:t>I’m a huge creature of habit. As I get older, I’m really a grumpy old man in his 30’s. But to get better and grow, I know I need to challenge myself. So VS Code was my way of challenging myself. </a:t>
            </a:r>
          </a:p>
          <a:p>
            <a:pPr>
              <a:spcBef>
                <a:spcPct val="0"/>
              </a:spcBef>
            </a:pPr>
            <a:endParaRPr lang="en-US" altLang="en-US" baseline="0" dirty="0" smtClean="0"/>
          </a:p>
          <a:p>
            <a:pPr>
              <a:spcBef>
                <a:spcPct val="0"/>
              </a:spcBef>
            </a:pPr>
            <a:r>
              <a:rPr lang="en-US" altLang="en-US" baseline="0" dirty="0" smtClean="0"/>
              <a:t>And I’m glad I did.</a:t>
            </a:r>
            <a:endParaRPr lang="en-US"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F70FB79-5597-E84F-B014-BEAAC0FC069C}" type="slidenum">
              <a:rPr lang="en-US" altLang="en-US"/>
              <a:pPr fontAlgn="base">
                <a:spcBef>
                  <a:spcPct val="0"/>
                </a:spcBef>
                <a:spcAft>
                  <a:spcPct val="0"/>
                </a:spcAft>
              </a:pPr>
              <a:t>4</a:t>
            </a:fld>
            <a:endParaRPr lang="en-US" altLang="en-US"/>
          </a:p>
        </p:txBody>
      </p:sp>
    </p:spTree>
    <p:extLst>
      <p:ext uri="{BB962C8B-B14F-4D97-AF65-F5344CB8AC3E}">
        <p14:creationId xmlns:p14="http://schemas.microsoft.com/office/powerpoint/2010/main" val="974346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start with Visual Studio – why do we love VS</a:t>
            </a:r>
            <a:r>
              <a:rPr lang="en-US" baseline="0" dirty="0" smtClean="0"/>
              <a:t> as .NET developers?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5</a:t>
            </a:fld>
            <a:endParaRPr lang="en-US"/>
          </a:p>
        </p:txBody>
      </p:sp>
    </p:spTree>
    <p:extLst>
      <p:ext uri="{BB962C8B-B14F-4D97-AF65-F5344CB8AC3E}">
        <p14:creationId xmlns:p14="http://schemas.microsoft.com/office/powerpoint/2010/main" val="1297099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those reasons, we love Visual Studio. But what’s this stuff about Visual Studio Code? </a:t>
            </a:r>
          </a:p>
          <a:p>
            <a:endParaRPr lang="en-US" dirty="0" smtClean="0"/>
          </a:p>
          <a:p>
            <a:r>
              <a:rPr lang="en-US" dirty="0" smtClean="0"/>
              <a:t>I’ve already got VS? Why do I need something</a:t>
            </a:r>
            <a:r>
              <a:rPr lang="en-US" baseline="0" dirty="0" smtClean="0"/>
              <a:t> else?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6</a:t>
            </a:fld>
            <a:endParaRPr lang="en-US"/>
          </a:p>
        </p:txBody>
      </p:sp>
    </p:spTree>
    <p:extLst>
      <p:ext uri="{BB962C8B-B14F-4D97-AF65-F5344CB8AC3E}">
        <p14:creationId xmlns:p14="http://schemas.microsoft.com/office/powerpoint/2010/main" val="2716118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a:t>
            </a:r>
            <a:r>
              <a:rPr lang="en-US" baseline="0" dirty="0" smtClean="0"/>
              <a:t> how the VS Code team pulled this off. </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7</a:t>
            </a:fld>
            <a:endParaRPr lang="en-US"/>
          </a:p>
        </p:txBody>
      </p:sp>
    </p:spTree>
    <p:extLst>
      <p:ext uri="{BB962C8B-B14F-4D97-AF65-F5344CB8AC3E}">
        <p14:creationId xmlns:p14="http://schemas.microsoft.com/office/powerpoint/2010/main" val="682580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a:t>
            </a:r>
            <a:r>
              <a:rPr lang="en-US" baseline="0" dirty="0" smtClean="0"/>
              <a:t>e going to be exploring a variety of different reasons why VS Code is awesome. By the end, we’ll have actually written an extension for VS Code.</a:t>
            </a:r>
          </a:p>
          <a:p>
            <a:endParaRPr lang="en-US" baseline="0" dirty="0" smtClean="0"/>
          </a:p>
          <a:p>
            <a:r>
              <a:rPr lang="en-US" baseline="0" dirty="0" smtClean="0"/>
              <a:t>That brings us back full-circle – last </a:t>
            </a:r>
            <a:r>
              <a:rPr lang="en-US" baseline="0" dirty="0" smtClean="0"/>
              <a:t>year at </a:t>
            </a:r>
            <a:r>
              <a:rPr lang="en-US" baseline="0" dirty="0" err="1" smtClean="0"/>
              <a:t>CodePaLOUsa</a:t>
            </a:r>
            <a:r>
              <a:rPr lang="en-US" baseline="0" dirty="0" smtClean="0"/>
              <a:t>, //build was also happening, </a:t>
            </a:r>
            <a:r>
              <a:rPr lang="en-US" baseline="0" dirty="0" err="1" smtClean="0"/>
              <a:t>Sataya</a:t>
            </a:r>
            <a:r>
              <a:rPr lang="en-US" baseline="0" dirty="0" smtClean="0"/>
              <a:t> </a:t>
            </a:r>
            <a:r>
              <a:rPr lang="en-US" baseline="0" dirty="0" err="1" smtClean="0"/>
              <a:t>Nadela</a:t>
            </a:r>
            <a:r>
              <a:rPr lang="en-US" baseline="0" dirty="0" smtClean="0"/>
              <a:t> talked about today’s Microsoft being a different Microsoft. They’re paying attention to open source and the development community. In fact, this isn’t just a Microsoft thing, but it’s a community thing – organizations in Louisville have figured it out- Treehouse, The Learning House, Code Louisville, and the Software Guild – they’re all dedicating resources to making it cool to be a developer. And that makes me happy. </a:t>
            </a:r>
          </a:p>
          <a:p>
            <a:endParaRPr lang="en-US" baseline="0" dirty="0" smtClean="0"/>
          </a:p>
          <a:p>
            <a:r>
              <a:rPr lang="en-US" baseline="0" dirty="0" smtClean="0"/>
              <a:t>Let’s talk about the Layout/UI of VS Code.</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8</a:t>
            </a:fld>
            <a:endParaRPr lang="en-US"/>
          </a:p>
        </p:txBody>
      </p:sp>
    </p:spTree>
    <p:extLst>
      <p:ext uri="{BB962C8B-B14F-4D97-AF65-F5344CB8AC3E}">
        <p14:creationId xmlns:p14="http://schemas.microsoft.com/office/powerpoint/2010/main" val="3802316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Ending…what’s important to see here – it’s incredibly simplistic, yet elegant.</a:t>
            </a:r>
            <a:r>
              <a:rPr lang="en-US" baseline="0" dirty="0" smtClean="0"/>
              <a:t> These are the basics – that’s it and that’s all. There’s no VS cruft here – just the basics.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9</a:t>
            </a:fld>
            <a:endParaRPr lang="en-US"/>
          </a:p>
        </p:txBody>
      </p:sp>
    </p:spTree>
    <p:extLst>
      <p:ext uri="{BB962C8B-B14F-4D97-AF65-F5344CB8AC3E}">
        <p14:creationId xmlns:p14="http://schemas.microsoft.com/office/powerpoint/2010/main" val="3571168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0" y="348916"/>
            <a:ext cx="12192000" cy="6460958"/>
          </a:xfrm>
          <a:solidFill>
            <a:srgbClr val="135187"/>
          </a:solidFill>
        </p:spPr>
        <p:txBody>
          <a:bodyPr rtlCol="0">
            <a:normAutofit/>
          </a:bodyPr>
          <a:lstStyle>
            <a:lvl1pPr>
              <a:defRPr baseline="0">
                <a:solidFill>
                  <a:schemeClr val="bg1"/>
                </a:solidFill>
              </a:defRPr>
            </a:lvl1pPr>
          </a:lstStyle>
          <a:p>
            <a:pPr lvl="0"/>
            <a:r>
              <a:rPr lang="en-US" noProof="0" dirty="0" smtClean="0"/>
              <a:t>Click icon to add picture</a:t>
            </a:r>
            <a:endParaRPr lang="en-US" noProof="0" dirty="0"/>
          </a:p>
        </p:txBody>
      </p:sp>
      <p:sp>
        <p:nvSpPr>
          <p:cNvPr id="8" name="Text Placeholder 7"/>
          <p:cNvSpPr>
            <a:spLocks noGrp="1"/>
          </p:cNvSpPr>
          <p:nvPr>
            <p:ph type="body" sz="quarter" idx="10"/>
          </p:nvPr>
        </p:nvSpPr>
        <p:spPr>
          <a:xfrm>
            <a:off x="609600" y="1130968"/>
            <a:ext cx="5486400" cy="1393157"/>
          </a:xfrm>
        </p:spPr>
        <p:txBody>
          <a:bodyPr lIns="0" tIns="0" rIns="0" bIns="0">
            <a:normAutofit/>
          </a:bodyPr>
          <a:lstStyle>
            <a:lvl1pPr>
              <a:defRPr sz="4400">
                <a:solidFill>
                  <a:schemeClr val="bg1">
                    <a:lumMod val="95000"/>
                  </a:schemeClr>
                </a:solidFill>
                <a:latin typeface="Lato" panose="020F0502020204030203" pitchFamily="34" charset="0"/>
              </a:defRPr>
            </a:lvl1pPr>
          </a:lstStyle>
          <a:p>
            <a:pPr lvl="0"/>
            <a:endParaRPr lang="en-US" dirty="0" smtClean="0"/>
          </a:p>
        </p:txBody>
      </p:sp>
      <p:sp>
        <p:nvSpPr>
          <p:cNvPr id="11" name="Text Placeholder 7"/>
          <p:cNvSpPr>
            <a:spLocks noGrp="1"/>
          </p:cNvSpPr>
          <p:nvPr>
            <p:ph type="body" sz="quarter" idx="11"/>
          </p:nvPr>
        </p:nvSpPr>
        <p:spPr>
          <a:xfrm>
            <a:off x="609600" y="2538412"/>
            <a:ext cx="5486400" cy="1838325"/>
          </a:xfrm>
        </p:spPr>
        <p:txBody>
          <a:bodyPr lIns="0" tIns="0" rIns="0" bIns="0">
            <a:normAutofit/>
          </a:bodyPr>
          <a:lstStyle>
            <a:lvl1pPr>
              <a:defRPr sz="2400" b="0">
                <a:solidFill>
                  <a:schemeClr val="bg1">
                    <a:lumMod val="95000"/>
                  </a:schemeClr>
                </a:solidFill>
                <a:latin typeface="Lato Light" panose="020F0302020204030203" pitchFamily="34" charset="0"/>
              </a:defRPr>
            </a:lvl1pPr>
          </a:lstStyle>
          <a:p>
            <a:pPr lvl="0"/>
            <a:r>
              <a:rPr lang="en-US" smtClean="0"/>
              <a:t>Click to edit Master text styles</a:t>
            </a:r>
          </a:p>
        </p:txBody>
      </p:sp>
      <p:sp>
        <p:nvSpPr>
          <p:cNvPr id="10" name="Picture Placeholder 9"/>
          <p:cNvSpPr>
            <a:spLocks noGrp="1"/>
          </p:cNvSpPr>
          <p:nvPr>
            <p:ph type="pic" sz="quarter" idx="12"/>
          </p:nvPr>
        </p:nvSpPr>
        <p:spPr>
          <a:xfrm>
            <a:off x="7010400" y="1070810"/>
            <a:ext cx="4572000" cy="5101389"/>
          </a:xfrm>
        </p:spPr>
        <p:txBody>
          <a:bodyPr rtlCol="0">
            <a:normAutofit/>
          </a:bodyPr>
          <a:lstStyle>
            <a:lvl1pPr>
              <a:defRPr>
                <a:solidFill>
                  <a:schemeClr val="bg1">
                    <a:lumMod val="9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5649800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Gallery">
    <p:spTree>
      <p:nvGrpSpPr>
        <p:cNvPr id="1" name=""/>
        <p:cNvGrpSpPr/>
        <p:nvPr/>
      </p:nvGrpSpPr>
      <p:grpSpPr>
        <a:xfrm>
          <a:off x="0" y="0"/>
          <a:ext cx="0" cy="0"/>
          <a:chOff x="0" y="0"/>
          <a:chExt cx="0" cy="0"/>
        </a:xfrm>
      </p:grpSpPr>
      <p:sp>
        <p:nvSpPr>
          <p:cNvPr id="27" name="Picture Placeholder 20"/>
          <p:cNvSpPr>
            <a:spLocks noGrp="1"/>
          </p:cNvSpPr>
          <p:nvPr>
            <p:ph type="pic" sz="quarter" idx="23"/>
          </p:nvPr>
        </p:nvSpPr>
        <p:spPr>
          <a:xfrm>
            <a:off x="878310" y="1249778"/>
            <a:ext cx="3152272" cy="3153470"/>
          </a:xfrm>
          <a:prstGeom prst="ellipse">
            <a:avLst/>
          </a:prstGeom>
        </p:spPr>
        <p:txBody>
          <a:bodyPr rtlCol="0">
            <a:normAutofit/>
          </a:bodyPr>
          <a:lstStyle>
            <a:lvl1pPr marL="0" indent="0">
              <a:buNone/>
              <a:defRPr/>
            </a:lvl1pPr>
          </a:lstStyle>
          <a:p>
            <a:pPr lvl="0"/>
            <a:r>
              <a:rPr lang="en-US" noProof="0" smtClean="0"/>
              <a:t>Click icon to add picture</a:t>
            </a:r>
            <a:endParaRPr lang="en-US" noProof="0" dirty="0"/>
          </a:p>
        </p:txBody>
      </p:sp>
      <p:sp>
        <p:nvSpPr>
          <p:cNvPr id="29" name="Text Placeholder 15"/>
          <p:cNvSpPr>
            <a:spLocks noGrp="1"/>
          </p:cNvSpPr>
          <p:nvPr>
            <p:ph type="body" sz="quarter" idx="35"/>
          </p:nvPr>
        </p:nvSpPr>
        <p:spPr>
          <a:xfrm>
            <a:off x="626834" y="4710863"/>
            <a:ext cx="3640366" cy="314325"/>
          </a:xfrm>
        </p:spPr>
        <p:txBody>
          <a:bodyPr lIns="0" tIns="0" rIns="0" bIns="0">
            <a:noAutofit/>
          </a:bodyPr>
          <a:lstStyle>
            <a:lvl1pPr marL="0" indent="0" algn="ctr">
              <a:buFontTx/>
              <a:buNone/>
              <a:defRPr sz="1800" b="0" baseline="0">
                <a:solidFill>
                  <a:srgbClr val="424242"/>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0" name="Text Placeholder 15"/>
          <p:cNvSpPr>
            <a:spLocks noGrp="1"/>
          </p:cNvSpPr>
          <p:nvPr>
            <p:ph type="body" sz="quarter" idx="45"/>
          </p:nvPr>
        </p:nvSpPr>
        <p:spPr>
          <a:xfrm>
            <a:off x="626834" y="5047249"/>
            <a:ext cx="3640366" cy="314324"/>
          </a:xfrm>
        </p:spPr>
        <p:txBody>
          <a:bodyPr lIns="0" tIns="0" rIns="0" bIns="0">
            <a:noAutofit/>
          </a:bodyPr>
          <a:lstStyle>
            <a:lvl1pPr marL="0" indent="0" algn="ctr">
              <a:buFontTx/>
              <a:buNone/>
              <a:defRPr sz="16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5" name="Picture Placeholder 20"/>
          <p:cNvSpPr>
            <a:spLocks noGrp="1"/>
          </p:cNvSpPr>
          <p:nvPr>
            <p:ph type="pic" sz="quarter" idx="51"/>
          </p:nvPr>
        </p:nvSpPr>
        <p:spPr>
          <a:xfrm>
            <a:off x="8181476" y="1249778"/>
            <a:ext cx="3152272" cy="3153470"/>
          </a:xfrm>
          <a:prstGeom prst="ellipse">
            <a:avLst/>
          </a:prstGeom>
        </p:spPr>
        <p:txBody>
          <a:bodyPr rtlCol="0">
            <a:normAutofit/>
          </a:bodyPr>
          <a:lstStyle>
            <a:lvl1pPr marL="0" indent="0">
              <a:buNone/>
              <a:defRPr/>
            </a:lvl1pPr>
          </a:lstStyle>
          <a:p>
            <a:pPr lvl="0"/>
            <a:r>
              <a:rPr lang="en-US" noProof="0" smtClean="0"/>
              <a:t>Click icon to add picture</a:t>
            </a:r>
            <a:endParaRPr lang="en-US" noProof="0" dirty="0"/>
          </a:p>
        </p:txBody>
      </p:sp>
      <p:sp>
        <p:nvSpPr>
          <p:cNvPr id="16" name="Text Placeholder 15"/>
          <p:cNvSpPr>
            <a:spLocks noGrp="1"/>
          </p:cNvSpPr>
          <p:nvPr>
            <p:ph type="body" sz="quarter" idx="52"/>
          </p:nvPr>
        </p:nvSpPr>
        <p:spPr>
          <a:xfrm>
            <a:off x="7924801" y="4710863"/>
            <a:ext cx="3658352" cy="314325"/>
          </a:xfrm>
        </p:spPr>
        <p:txBody>
          <a:bodyPr lIns="0" tIns="0" rIns="0" bIns="0">
            <a:noAutofit/>
          </a:bodyPr>
          <a:lstStyle>
            <a:lvl1pPr marL="0" indent="0" algn="ctr">
              <a:buFontTx/>
              <a:buNone/>
              <a:defRPr sz="1800" b="0" baseline="0">
                <a:solidFill>
                  <a:srgbClr val="424242"/>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7" name="Text Placeholder 15"/>
          <p:cNvSpPr>
            <a:spLocks noGrp="1"/>
          </p:cNvSpPr>
          <p:nvPr>
            <p:ph type="body" sz="quarter" idx="53"/>
          </p:nvPr>
        </p:nvSpPr>
        <p:spPr>
          <a:xfrm>
            <a:off x="7924801" y="5047249"/>
            <a:ext cx="3658352" cy="314324"/>
          </a:xfrm>
        </p:spPr>
        <p:txBody>
          <a:bodyPr lIns="0" tIns="0" rIns="0" bIns="0">
            <a:noAutofit/>
          </a:bodyPr>
          <a:lstStyle>
            <a:lvl1pPr marL="0" indent="0" algn="ctr">
              <a:buFontTx/>
              <a:buNone/>
              <a:defRPr sz="16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8" name="Picture Placeholder 20"/>
          <p:cNvSpPr>
            <a:spLocks noGrp="1"/>
          </p:cNvSpPr>
          <p:nvPr>
            <p:ph type="pic" sz="quarter" idx="54"/>
          </p:nvPr>
        </p:nvSpPr>
        <p:spPr>
          <a:xfrm>
            <a:off x="4523876" y="1249778"/>
            <a:ext cx="3152272" cy="3153470"/>
          </a:xfrm>
          <a:prstGeom prst="ellipse">
            <a:avLst/>
          </a:prstGeom>
        </p:spPr>
        <p:txBody>
          <a:bodyPr rtlCol="0">
            <a:normAutofit/>
          </a:bodyPr>
          <a:lstStyle>
            <a:lvl1pPr marL="0" indent="0">
              <a:buNone/>
              <a:defRPr/>
            </a:lvl1pPr>
          </a:lstStyle>
          <a:p>
            <a:pPr lvl="0"/>
            <a:r>
              <a:rPr lang="en-US" noProof="0" smtClean="0"/>
              <a:t>Click icon to add picture</a:t>
            </a:r>
            <a:endParaRPr lang="en-US" noProof="0" dirty="0"/>
          </a:p>
        </p:txBody>
      </p:sp>
      <p:sp>
        <p:nvSpPr>
          <p:cNvPr id="19" name="Text Placeholder 15"/>
          <p:cNvSpPr>
            <a:spLocks noGrp="1"/>
          </p:cNvSpPr>
          <p:nvPr>
            <p:ph type="body" sz="quarter" idx="55"/>
          </p:nvPr>
        </p:nvSpPr>
        <p:spPr>
          <a:xfrm>
            <a:off x="4267200" y="4710863"/>
            <a:ext cx="3657599" cy="314325"/>
          </a:xfrm>
        </p:spPr>
        <p:txBody>
          <a:bodyPr lIns="0" tIns="0" rIns="0" bIns="0">
            <a:noAutofit/>
          </a:bodyPr>
          <a:lstStyle>
            <a:lvl1pPr marL="0" indent="0" algn="ctr">
              <a:buFontTx/>
              <a:buNone/>
              <a:defRPr sz="1800" b="0" baseline="0">
                <a:solidFill>
                  <a:srgbClr val="424242"/>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0" name="Text Placeholder 15"/>
          <p:cNvSpPr>
            <a:spLocks noGrp="1"/>
          </p:cNvSpPr>
          <p:nvPr>
            <p:ph type="body" sz="quarter" idx="56"/>
          </p:nvPr>
        </p:nvSpPr>
        <p:spPr>
          <a:xfrm>
            <a:off x="4267200" y="5047249"/>
            <a:ext cx="3657600" cy="314324"/>
          </a:xfrm>
        </p:spPr>
        <p:txBody>
          <a:bodyPr lIns="0" tIns="0" rIns="0" bIns="0">
            <a:noAutofit/>
          </a:bodyPr>
          <a:lstStyle>
            <a:lvl1pPr marL="0" indent="0" algn="ctr">
              <a:buFontTx/>
              <a:buNone/>
              <a:defRPr sz="16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2" name="Slide Number Placeholder 5"/>
          <p:cNvSpPr>
            <a:spLocks noGrp="1"/>
          </p:cNvSpPr>
          <p:nvPr>
            <p:ph type="sldNum" sz="quarter" idx="57"/>
          </p:nvPr>
        </p:nvSpPr>
        <p:spPr/>
        <p:txBody>
          <a:bodyPr/>
          <a:lstStyle>
            <a:lvl1pPr>
              <a:defRPr/>
            </a:lvl1pPr>
          </a:lstStyle>
          <a:p>
            <a:pPr>
              <a:defRPr/>
            </a:pPr>
            <a:fld id="{8FDF0689-13A7-9B45-9CB8-B93B8FAA6A43}" type="slidenum">
              <a:rPr lang="en-US"/>
              <a:pPr>
                <a:defRPr/>
              </a:pPr>
              <a:t>‹#›</a:t>
            </a:fld>
            <a:endParaRPr lang="en-US" dirty="0"/>
          </a:p>
        </p:txBody>
      </p:sp>
      <p:sp>
        <p:nvSpPr>
          <p:cNvPr id="2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774682303"/>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Layout">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609600" y="1257300"/>
            <a:ext cx="10972800" cy="4162425"/>
          </a:xfrm>
        </p:spPr>
        <p:txBody>
          <a:bodyPr lIns="0" tIns="0" rIns="0" bIns="0" spcCol="457200">
            <a:normAutofit/>
          </a:bodyPr>
          <a:lstStyle>
            <a:lvl1pPr marL="0" indent="0">
              <a:lnSpc>
                <a:spcPct val="135000"/>
              </a:lnSpc>
              <a:buFontTx/>
              <a:buNone/>
              <a:defRPr sz="1400" b="0">
                <a:solidFill>
                  <a:schemeClr val="tx1">
                    <a:lumMod val="50000"/>
                    <a:lumOff val="50000"/>
                  </a:schemeClr>
                </a:solidFill>
                <a:latin typeface="Lato Light" panose="020F0302020204030203" pitchFamily="34" charset="0"/>
              </a:defRPr>
            </a:lvl1pPr>
            <a:lvl2pPr marL="457200" indent="0">
              <a:lnSpc>
                <a:spcPct val="135000"/>
              </a:lnSpc>
              <a:buFontTx/>
              <a:buNone/>
              <a:defRPr sz="1400" b="0">
                <a:solidFill>
                  <a:schemeClr val="tx1">
                    <a:lumMod val="50000"/>
                    <a:lumOff val="50000"/>
                  </a:schemeClr>
                </a:solidFill>
                <a:latin typeface="Lato Light" panose="020F0302020204030203" pitchFamily="34" charset="0"/>
              </a:defRPr>
            </a:lvl2pPr>
            <a:lvl3pPr marL="914400" indent="0">
              <a:lnSpc>
                <a:spcPct val="135000"/>
              </a:lnSpc>
              <a:buFontTx/>
              <a:buNone/>
              <a:defRPr sz="1400" b="0">
                <a:solidFill>
                  <a:schemeClr val="tx1">
                    <a:lumMod val="50000"/>
                    <a:lumOff val="50000"/>
                  </a:schemeClr>
                </a:solidFill>
                <a:latin typeface="Lato Light" panose="020F0302020204030203" pitchFamily="34" charset="0"/>
              </a:defRPr>
            </a:lvl3pPr>
            <a:lvl4pPr marL="1371600" indent="0">
              <a:lnSpc>
                <a:spcPct val="135000"/>
              </a:lnSpc>
              <a:buFontTx/>
              <a:buNone/>
              <a:defRPr sz="1400" b="0">
                <a:solidFill>
                  <a:schemeClr val="tx1">
                    <a:lumMod val="50000"/>
                    <a:lumOff val="50000"/>
                  </a:schemeClr>
                </a:solidFill>
                <a:latin typeface="Lato Light" panose="020F0302020204030203" pitchFamily="34" charset="0"/>
              </a:defRPr>
            </a:lvl4pPr>
            <a:lvl5pPr marL="1828800" indent="0">
              <a:lnSpc>
                <a:spcPct val="135000"/>
              </a:lnSpc>
              <a:buFontTx/>
              <a:buNone/>
              <a:defRPr sz="1400" b="0">
                <a:solidFill>
                  <a:schemeClr val="tx1">
                    <a:lumMod val="50000"/>
                    <a:lumOff val="50000"/>
                  </a:schemeClr>
                </a:solidFill>
                <a:latin typeface="Lato Light" panose="020F030202020403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5"/>
          </p:nvPr>
        </p:nvSpPr>
        <p:spPr/>
        <p:txBody>
          <a:bodyPr/>
          <a:lstStyle>
            <a:lvl1pPr>
              <a:defRPr/>
            </a:lvl1pPr>
          </a:lstStyle>
          <a:p>
            <a:pPr>
              <a:defRPr/>
            </a:pPr>
            <a:fld id="{C6732532-BE5B-FB42-9327-34121A738ACE}" type="slidenum">
              <a:rPr lang="en-US"/>
              <a:pPr>
                <a:defRPr/>
              </a:pPr>
              <a:t>‹#›</a:t>
            </a:fld>
            <a:endParaRPr lang="en-US" dirty="0"/>
          </a:p>
        </p:txBody>
      </p:sp>
      <p:sp>
        <p:nvSpPr>
          <p:cNvPr id="7"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685093338"/>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09600" y="1228725"/>
            <a:ext cx="10972800" cy="4191000"/>
          </a:xfrm>
        </p:spPr>
        <p:txBody>
          <a:bodyPr lIns="0" tIns="0" rIns="0" bIns="0" numCol="2" spcCol="457200">
            <a:normAutofit/>
          </a:bodyPr>
          <a:lstStyle>
            <a:lvl1pPr marL="0" indent="0">
              <a:lnSpc>
                <a:spcPct val="135000"/>
              </a:lnSpc>
              <a:buFontTx/>
              <a:buNone/>
              <a:defRPr sz="1400" b="0">
                <a:solidFill>
                  <a:schemeClr val="tx1">
                    <a:lumMod val="50000"/>
                    <a:lumOff val="50000"/>
                  </a:schemeClr>
                </a:solidFill>
                <a:latin typeface="Lato Light" panose="020F0302020204030203" pitchFamily="34" charset="0"/>
              </a:defRPr>
            </a:lvl1pPr>
            <a:lvl2pPr marL="457200" indent="0">
              <a:lnSpc>
                <a:spcPct val="135000"/>
              </a:lnSpc>
              <a:buFontTx/>
              <a:buNone/>
              <a:defRPr sz="1400" b="0">
                <a:solidFill>
                  <a:schemeClr val="tx1">
                    <a:lumMod val="50000"/>
                    <a:lumOff val="50000"/>
                  </a:schemeClr>
                </a:solidFill>
                <a:latin typeface="Lato Light" panose="020F0302020204030203" pitchFamily="34" charset="0"/>
              </a:defRPr>
            </a:lvl2pPr>
            <a:lvl3pPr marL="914400" indent="0">
              <a:lnSpc>
                <a:spcPct val="135000"/>
              </a:lnSpc>
              <a:buFontTx/>
              <a:buNone/>
              <a:defRPr sz="1400" b="0">
                <a:solidFill>
                  <a:schemeClr val="tx1">
                    <a:lumMod val="50000"/>
                    <a:lumOff val="50000"/>
                  </a:schemeClr>
                </a:solidFill>
                <a:latin typeface="Lato Light" panose="020F0302020204030203" pitchFamily="34" charset="0"/>
              </a:defRPr>
            </a:lvl3pPr>
            <a:lvl4pPr marL="1371600" indent="0">
              <a:lnSpc>
                <a:spcPct val="135000"/>
              </a:lnSpc>
              <a:buFontTx/>
              <a:buNone/>
              <a:defRPr sz="1400" b="0">
                <a:solidFill>
                  <a:schemeClr val="tx1">
                    <a:lumMod val="50000"/>
                    <a:lumOff val="50000"/>
                  </a:schemeClr>
                </a:solidFill>
                <a:latin typeface="Lato Light" panose="020F0302020204030203" pitchFamily="34" charset="0"/>
              </a:defRPr>
            </a:lvl4pPr>
            <a:lvl5pPr marL="1828800" indent="0">
              <a:lnSpc>
                <a:spcPct val="135000"/>
              </a:lnSpc>
              <a:buFontTx/>
              <a:buNone/>
              <a:defRPr sz="1400" b="0">
                <a:solidFill>
                  <a:schemeClr val="tx1">
                    <a:lumMod val="50000"/>
                    <a:lumOff val="50000"/>
                  </a:schemeClr>
                </a:solidFill>
                <a:latin typeface="Lato Light" panose="020F030202020403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5"/>
          </p:nvPr>
        </p:nvSpPr>
        <p:spPr/>
        <p:txBody>
          <a:bodyPr/>
          <a:lstStyle>
            <a:lvl1pPr>
              <a:defRPr/>
            </a:lvl1pPr>
          </a:lstStyle>
          <a:p>
            <a:pPr>
              <a:defRPr/>
            </a:pPr>
            <a:fld id="{528B4E23-048D-5546-BA43-B24E577446D5}" type="slidenum">
              <a:rPr lang="en-US"/>
              <a:pPr>
                <a:defRPr/>
              </a:pPr>
              <a:t>‹#›</a:t>
            </a:fld>
            <a:endParaRPr lang="en-US" dirty="0"/>
          </a:p>
        </p:txBody>
      </p:sp>
      <p:sp>
        <p:nvSpPr>
          <p:cNvPr id="9"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70390019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09600" y="1238250"/>
            <a:ext cx="10972800" cy="4181475"/>
          </a:xfrm>
        </p:spPr>
        <p:txBody>
          <a:bodyPr lIns="0" tIns="0" rIns="0" bIns="0" numCol="3" spcCol="457200">
            <a:normAutofit/>
          </a:bodyPr>
          <a:lstStyle>
            <a:lvl1pPr marL="0" indent="0">
              <a:lnSpc>
                <a:spcPct val="135000"/>
              </a:lnSpc>
              <a:buFontTx/>
              <a:buNone/>
              <a:defRPr sz="1400" b="0">
                <a:solidFill>
                  <a:schemeClr val="tx1">
                    <a:lumMod val="50000"/>
                    <a:lumOff val="50000"/>
                  </a:schemeClr>
                </a:solidFill>
                <a:latin typeface="Lato Light" panose="020F0302020204030203" pitchFamily="34" charset="0"/>
              </a:defRPr>
            </a:lvl1pPr>
            <a:lvl2pPr marL="457200" indent="0">
              <a:lnSpc>
                <a:spcPct val="135000"/>
              </a:lnSpc>
              <a:buFontTx/>
              <a:buNone/>
              <a:defRPr sz="1400" b="0">
                <a:solidFill>
                  <a:schemeClr val="tx1">
                    <a:lumMod val="50000"/>
                    <a:lumOff val="50000"/>
                  </a:schemeClr>
                </a:solidFill>
                <a:latin typeface="Lato Light" panose="020F0302020204030203" pitchFamily="34" charset="0"/>
              </a:defRPr>
            </a:lvl2pPr>
            <a:lvl3pPr marL="914400" indent="0">
              <a:lnSpc>
                <a:spcPct val="135000"/>
              </a:lnSpc>
              <a:buFontTx/>
              <a:buNone/>
              <a:defRPr sz="1400" b="0">
                <a:solidFill>
                  <a:schemeClr val="tx1">
                    <a:lumMod val="50000"/>
                    <a:lumOff val="50000"/>
                  </a:schemeClr>
                </a:solidFill>
                <a:latin typeface="Lato Light" panose="020F0302020204030203" pitchFamily="34" charset="0"/>
              </a:defRPr>
            </a:lvl3pPr>
            <a:lvl4pPr marL="1371600" indent="0">
              <a:lnSpc>
                <a:spcPct val="135000"/>
              </a:lnSpc>
              <a:buFontTx/>
              <a:buNone/>
              <a:defRPr sz="1400" b="0">
                <a:solidFill>
                  <a:schemeClr val="tx1">
                    <a:lumMod val="50000"/>
                    <a:lumOff val="50000"/>
                  </a:schemeClr>
                </a:solidFill>
                <a:latin typeface="Lato Light" panose="020F0302020204030203" pitchFamily="34" charset="0"/>
              </a:defRPr>
            </a:lvl4pPr>
            <a:lvl5pPr marL="1828800" indent="0">
              <a:lnSpc>
                <a:spcPct val="135000"/>
              </a:lnSpc>
              <a:buFontTx/>
              <a:buNone/>
              <a:defRPr sz="1400" b="0">
                <a:solidFill>
                  <a:schemeClr val="tx1">
                    <a:lumMod val="50000"/>
                    <a:lumOff val="50000"/>
                  </a:schemeClr>
                </a:solidFill>
                <a:latin typeface="Lato Light" panose="020F030202020403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5"/>
          </p:nvPr>
        </p:nvSpPr>
        <p:spPr/>
        <p:txBody>
          <a:bodyPr/>
          <a:lstStyle>
            <a:lvl1pPr>
              <a:defRPr/>
            </a:lvl1pPr>
          </a:lstStyle>
          <a:p>
            <a:pPr>
              <a:defRPr/>
            </a:pPr>
            <a:fld id="{43BB6556-36EE-D44A-956E-402C43E4CA37}" type="slidenum">
              <a:rPr lang="en-US"/>
              <a:pPr>
                <a:defRPr/>
              </a:pPr>
              <a:t>‹#›</a:t>
            </a:fld>
            <a:endParaRPr lang="en-US" dirty="0"/>
          </a:p>
        </p:txBody>
      </p:sp>
      <p:sp>
        <p:nvSpPr>
          <p:cNvPr id="9"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756211848"/>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Picture Le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1" y="2066925"/>
            <a:ext cx="6400800" cy="3095626"/>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4" name="Picture Placeholder 3"/>
          <p:cNvSpPr>
            <a:spLocks noGrp="1" noChangeAspect="1"/>
          </p:cNvSpPr>
          <p:nvPr>
            <p:ph type="pic" sz="quarter" idx="14"/>
          </p:nvPr>
        </p:nvSpPr>
        <p:spPr>
          <a:xfrm>
            <a:off x="609596" y="1421631"/>
            <a:ext cx="3840480" cy="3840480"/>
          </a:xfrm>
          <a:prstGeom prst="ellipse">
            <a:avLst/>
          </a:prstGeom>
          <a:solidFill>
            <a:schemeClr val="bg1"/>
          </a:solidFill>
        </p:spPr>
        <p:txBody>
          <a:bodyPr lIns="0" tIns="0" rIns="0" bIns="0" rtlCol="0">
            <a:normAutofit/>
          </a:bodyPr>
          <a:lstStyle>
            <a:lvl1pPr marL="0" indent="0">
              <a:buFontTx/>
              <a:buNone/>
              <a:defRPr/>
            </a:lvl1pPr>
          </a:lstStyle>
          <a:p>
            <a:pPr lvl="0"/>
            <a:endParaRPr lang="en-US" noProof="0" dirty="0"/>
          </a:p>
        </p:txBody>
      </p:sp>
      <p:sp>
        <p:nvSpPr>
          <p:cNvPr id="7" name="Text Placeholder 6"/>
          <p:cNvSpPr>
            <a:spLocks noGrp="1"/>
          </p:cNvSpPr>
          <p:nvPr>
            <p:ph type="body" sz="quarter" idx="15"/>
          </p:nvPr>
        </p:nvSpPr>
        <p:spPr>
          <a:xfrm>
            <a:off x="5181601" y="1610522"/>
            <a:ext cx="640080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6" name="Slide Number Placeholder 5"/>
          <p:cNvSpPr>
            <a:spLocks noGrp="1"/>
          </p:cNvSpPr>
          <p:nvPr>
            <p:ph type="sldNum" sz="quarter" idx="16"/>
          </p:nvPr>
        </p:nvSpPr>
        <p:spPr/>
        <p:txBody>
          <a:bodyPr/>
          <a:lstStyle>
            <a:lvl1pPr>
              <a:defRPr/>
            </a:lvl1pPr>
          </a:lstStyle>
          <a:p>
            <a:pPr>
              <a:defRPr/>
            </a:pPr>
            <a:fld id="{424B3E88-8BD4-5C49-A575-D883CF44D2E8}"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844306390"/>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Picture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633" y="2066925"/>
            <a:ext cx="6400800" cy="3095626"/>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4" name="Picture Placeholder 3"/>
          <p:cNvSpPr>
            <a:spLocks noGrp="1" noChangeAspect="1"/>
          </p:cNvSpPr>
          <p:nvPr>
            <p:ph type="pic" sz="quarter" idx="14"/>
          </p:nvPr>
        </p:nvSpPr>
        <p:spPr>
          <a:xfrm>
            <a:off x="7741920" y="1421631"/>
            <a:ext cx="3840480" cy="3840480"/>
          </a:xfrm>
          <a:prstGeom prst="ellipse">
            <a:avLst/>
          </a:prstGeom>
          <a:solidFill>
            <a:schemeClr val="bg1"/>
          </a:solidFill>
        </p:spPr>
        <p:txBody>
          <a:bodyPr lIns="0" tIns="0" rIns="0" bIns="0" rtlCol="0">
            <a:normAutofit/>
          </a:bodyPr>
          <a:lstStyle>
            <a:lvl1pPr marL="0" indent="0">
              <a:buFontTx/>
              <a:buNone/>
              <a:defRPr/>
            </a:lvl1pPr>
          </a:lstStyle>
          <a:p>
            <a:pPr lvl="0"/>
            <a:endParaRPr lang="en-US" noProof="0" dirty="0"/>
          </a:p>
        </p:txBody>
      </p:sp>
      <p:sp>
        <p:nvSpPr>
          <p:cNvPr id="7" name="Text Placeholder 6"/>
          <p:cNvSpPr>
            <a:spLocks noGrp="1"/>
          </p:cNvSpPr>
          <p:nvPr>
            <p:ph type="body" sz="quarter" idx="15"/>
          </p:nvPr>
        </p:nvSpPr>
        <p:spPr>
          <a:xfrm>
            <a:off x="621633" y="1610522"/>
            <a:ext cx="640080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6" name="Slide Number Placeholder 5"/>
          <p:cNvSpPr>
            <a:spLocks noGrp="1"/>
          </p:cNvSpPr>
          <p:nvPr>
            <p:ph type="sldNum" sz="quarter" idx="16"/>
          </p:nvPr>
        </p:nvSpPr>
        <p:spPr/>
        <p:txBody>
          <a:bodyPr/>
          <a:lstStyle>
            <a:lvl1pPr>
              <a:defRPr/>
            </a:lvl1pPr>
          </a:lstStyle>
          <a:p>
            <a:pPr>
              <a:defRPr/>
            </a:pPr>
            <a:fld id="{8CD611EE-040D-9E48-A7EE-56B222EBAF64}"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833041001"/>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Template 2 Columns">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609600" y="1336679"/>
            <a:ext cx="6404811" cy="3921121"/>
          </a:xfrm>
        </p:spPr>
        <p:txBody>
          <a:bodyPr rtlCol="0">
            <a:normAutofit/>
          </a:bodyPr>
          <a:lstStyle>
            <a:lvl1pPr marL="0" indent="0">
              <a:buNone/>
              <a:defRPr/>
            </a:lvl1pPr>
          </a:lstStyle>
          <a:p>
            <a:pPr lvl="0"/>
            <a:endParaRPr lang="en-US" noProof="0" dirty="0"/>
          </a:p>
        </p:txBody>
      </p:sp>
      <p:sp>
        <p:nvSpPr>
          <p:cNvPr id="10" name="Content Placeholder 2"/>
          <p:cNvSpPr>
            <a:spLocks noGrp="1"/>
          </p:cNvSpPr>
          <p:nvPr>
            <p:ph idx="1"/>
          </p:nvPr>
        </p:nvSpPr>
        <p:spPr>
          <a:xfrm>
            <a:off x="7351295" y="1793082"/>
            <a:ext cx="4231106" cy="171565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2" name="Text Placeholder 6"/>
          <p:cNvSpPr>
            <a:spLocks noGrp="1"/>
          </p:cNvSpPr>
          <p:nvPr>
            <p:ph type="body" sz="quarter" idx="15"/>
          </p:nvPr>
        </p:nvSpPr>
        <p:spPr>
          <a:xfrm>
            <a:off x="7351295" y="1336680"/>
            <a:ext cx="4231106"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13" name="Content Placeholder 2"/>
          <p:cNvSpPr>
            <a:spLocks noGrp="1"/>
          </p:cNvSpPr>
          <p:nvPr>
            <p:ph idx="34"/>
          </p:nvPr>
        </p:nvSpPr>
        <p:spPr>
          <a:xfrm>
            <a:off x="7351295" y="3979968"/>
            <a:ext cx="4231106" cy="121934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4" name="Text Placeholder 6"/>
          <p:cNvSpPr>
            <a:spLocks noGrp="1"/>
          </p:cNvSpPr>
          <p:nvPr>
            <p:ph type="body" sz="quarter" idx="35"/>
          </p:nvPr>
        </p:nvSpPr>
        <p:spPr>
          <a:xfrm>
            <a:off x="7351295" y="3523566"/>
            <a:ext cx="4231106"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9" name="Slide Number Placeholder 5"/>
          <p:cNvSpPr>
            <a:spLocks noGrp="1"/>
          </p:cNvSpPr>
          <p:nvPr>
            <p:ph type="sldNum" sz="quarter" idx="36"/>
          </p:nvPr>
        </p:nvSpPr>
        <p:spPr/>
        <p:txBody>
          <a:bodyPr/>
          <a:lstStyle>
            <a:lvl1pPr>
              <a:defRPr/>
            </a:lvl1pPr>
          </a:lstStyle>
          <a:p>
            <a:pPr>
              <a:defRPr/>
            </a:pPr>
            <a:fld id="{A716629D-AF0D-4B43-8183-1D9745A75533}" type="slidenum">
              <a:rPr lang="en-US"/>
              <a:pPr>
                <a:defRPr/>
              </a:pPr>
              <a:t>‹#›</a:t>
            </a:fld>
            <a:endParaRPr lang="en-US" dirty="0"/>
          </a:p>
        </p:txBody>
      </p:sp>
      <p:sp>
        <p:nvSpPr>
          <p:cNvPr id="16"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19703945"/>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rt Art Template">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609600" y="4572000"/>
            <a:ext cx="10972799" cy="1038225"/>
          </a:xfrm>
        </p:spPr>
        <p:txBody>
          <a:bodyPr spcCol="457200">
            <a:normAutofit/>
          </a:bodyPr>
          <a:lstStyle>
            <a:lvl1pPr marL="0" indent="0">
              <a:lnSpc>
                <a:spcPct val="150000"/>
              </a:lnSpc>
              <a:buFontTx/>
              <a:buNone/>
              <a:defRPr sz="1600" b="0">
                <a:solidFill>
                  <a:srgbClr val="898D92"/>
                </a:solidFill>
                <a:latin typeface="Lato Light" panose="020F0302020204030203" pitchFamily="34" charset="0"/>
              </a:defRPr>
            </a:lvl1pPr>
            <a:lvl2pPr marL="457200" indent="0">
              <a:buFontTx/>
              <a:buNone/>
              <a:defRPr sz="1400">
                <a:solidFill>
                  <a:srgbClr val="898D92"/>
                </a:solidFill>
                <a:latin typeface="+mj-lt"/>
              </a:defRPr>
            </a:lvl2pPr>
            <a:lvl3pPr marL="914400" indent="0">
              <a:buFontTx/>
              <a:buNone/>
              <a:defRPr sz="1400">
                <a:solidFill>
                  <a:srgbClr val="898D92"/>
                </a:solidFill>
                <a:latin typeface="+mj-lt"/>
              </a:defRPr>
            </a:lvl3pPr>
            <a:lvl4pPr marL="1371600" indent="0">
              <a:buFontTx/>
              <a:buNone/>
              <a:defRPr sz="1400">
                <a:solidFill>
                  <a:srgbClr val="898D92"/>
                </a:solidFill>
                <a:latin typeface="+mj-lt"/>
              </a:defRPr>
            </a:lvl4pPr>
            <a:lvl5pPr marL="1828800" indent="0">
              <a:buFontTx/>
              <a:buNone/>
              <a:defRPr sz="1400">
                <a:solidFill>
                  <a:srgbClr val="898D92"/>
                </a:solidFill>
                <a:latin typeface="+mj-lt"/>
              </a:defRPr>
            </a:lvl5pPr>
          </a:lstStyle>
          <a:p>
            <a:pPr lvl="0"/>
            <a:r>
              <a:rPr lang="en-US" smtClean="0"/>
              <a:t>Click to edit Master text styles</a:t>
            </a:r>
          </a:p>
        </p:txBody>
      </p:sp>
      <p:sp>
        <p:nvSpPr>
          <p:cNvPr id="4" name="SmartArt Placeholder 3"/>
          <p:cNvSpPr>
            <a:spLocks noGrp="1"/>
          </p:cNvSpPr>
          <p:nvPr>
            <p:ph type="dgm" sz="quarter" idx="16"/>
          </p:nvPr>
        </p:nvSpPr>
        <p:spPr>
          <a:xfrm>
            <a:off x="609599" y="1625600"/>
            <a:ext cx="10972800" cy="2946400"/>
          </a:xfrm>
        </p:spPr>
        <p:txBody>
          <a:bodyPr rtlCol="0">
            <a:normAutofit/>
          </a:bodyPr>
          <a:lstStyle>
            <a:lvl1pPr marL="0" indent="0">
              <a:buNone/>
              <a:defRPr/>
            </a:lvl1pPr>
          </a:lstStyle>
          <a:p>
            <a:pPr lvl="0"/>
            <a:endParaRPr lang="en-US" noProof="0" dirty="0"/>
          </a:p>
        </p:txBody>
      </p:sp>
      <p:sp>
        <p:nvSpPr>
          <p:cNvPr id="5" name="Slide Number Placeholder 5"/>
          <p:cNvSpPr>
            <a:spLocks noGrp="1"/>
          </p:cNvSpPr>
          <p:nvPr>
            <p:ph type="sldNum" sz="quarter" idx="17"/>
          </p:nvPr>
        </p:nvSpPr>
        <p:spPr/>
        <p:txBody>
          <a:bodyPr/>
          <a:lstStyle>
            <a:lvl1pPr>
              <a:defRPr/>
            </a:lvl1pPr>
          </a:lstStyle>
          <a:p>
            <a:pPr>
              <a:defRPr/>
            </a:pPr>
            <a:fld id="{510C007C-3839-8E4E-9C30-22A2EA227B18}"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81951002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rt Art Template 2 Columns">
    <p:spTree>
      <p:nvGrpSpPr>
        <p:cNvPr id="1" name=""/>
        <p:cNvGrpSpPr/>
        <p:nvPr/>
      </p:nvGrpSpPr>
      <p:grpSpPr>
        <a:xfrm>
          <a:off x="0" y="0"/>
          <a:ext cx="0" cy="0"/>
          <a:chOff x="0" y="0"/>
          <a:chExt cx="0" cy="0"/>
        </a:xfrm>
      </p:grpSpPr>
      <p:sp>
        <p:nvSpPr>
          <p:cNvPr id="4" name="SmartArt Placeholder 3"/>
          <p:cNvSpPr>
            <a:spLocks noGrp="1"/>
          </p:cNvSpPr>
          <p:nvPr>
            <p:ph type="dgm" sz="quarter" idx="16"/>
          </p:nvPr>
        </p:nvSpPr>
        <p:spPr>
          <a:xfrm>
            <a:off x="609601" y="1365708"/>
            <a:ext cx="5486400" cy="3862635"/>
          </a:xfrm>
        </p:spPr>
        <p:txBody>
          <a:bodyPr rtlCol="0">
            <a:normAutofit/>
          </a:bodyPr>
          <a:lstStyle>
            <a:lvl1pPr marL="0" indent="0">
              <a:buNone/>
              <a:defRPr/>
            </a:lvl1pPr>
          </a:lstStyle>
          <a:p>
            <a:pPr lvl="0"/>
            <a:endParaRPr lang="en-US" noProof="0" dirty="0"/>
          </a:p>
        </p:txBody>
      </p:sp>
      <p:sp>
        <p:nvSpPr>
          <p:cNvPr id="10" name="Content Placeholder 2"/>
          <p:cNvSpPr>
            <a:spLocks noGrp="1"/>
          </p:cNvSpPr>
          <p:nvPr>
            <p:ph idx="1"/>
          </p:nvPr>
        </p:nvSpPr>
        <p:spPr>
          <a:xfrm>
            <a:off x="6419850" y="1793082"/>
            <a:ext cx="5162551" cy="1322733"/>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2" name="Text Placeholder 6"/>
          <p:cNvSpPr>
            <a:spLocks noGrp="1"/>
          </p:cNvSpPr>
          <p:nvPr>
            <p:ph type="body" sz="quarter" idx="15"/>
          </p:nvPr>
        </p:nvSpPr>
        <p:spPr>
          <a:xfrm>
            <a:off x="6419850" y="1365708"/>
            <a:ext cx="5162551"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13" name="Content Placeholder 2"/>
          <p:cNvSpPr>
            <a:spLocks noGrp="1"/>
          </p:cNvSpPr>
          <p:nvPr>
            <p:ph idx="34"/>
          </p:nvPr>
        </p:nvSpPr>
        <p:spPr>
          <a:xfrm>
            <a:off x="6419850" y="3675168"/>
            <a:ext cx="5162551" cy="121934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4" name="Text Placeholder 6"/>
          <p:cNvSpPr>
            <a:spLocks noGrp="1"/>
          </p:cNvSpPr>
          <p:nvPr>
            <p:ph type="body" sz="quarter" idx="35"/>
          </p:nvPr>
        </p:nvSpPr>
        <p:spPr>
          <a:xfrm>
            <a:off x="6419850" y="3209694"/>
            <a:ext cx="5162551"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9" name="Slide Number Placeholder 5"/>
          <p:cNvSpPr>
            <a:spLocks noGrp="1"/>
          </p:cNvSpPr>
          <p:nvPr>
            <p:ph type="sldNum" sz="quarter" idx="36"/>
          </p:nvPr>
        </p:nvSpPr>
        <p:spPr/>
        <p:txBody>
          <a:bodyPr/>
          <a:lstStyle>
            <a:lvl1pPr>
              <a:defRPr/>
            </a:lvl1pPr>
          </a:lstStyle>
          <a:p>
            <a:pPr>
              <a:defRPr/>
            </a:pPr>
            <a:fld id="{3BFFB13D-DCB7-8248-8BBE-77BB08554FBC}" type="slidenum">
              <a:rPr lang="en-US"/>
              <a:pPr>
                <a:defRPr/>
              </a:pPr>
              <a:t>‹#›</a:t>
            </a:fld>
            <a:endParaRPr lang="en-US" dirty="0"/>
          </a:p>
        </p:txBody>
      </p:sp>
      <p:sp>
        <p:nvSpPr>
          <p:cNvPr id="17"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337823281"/>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Templates">
    <p:spTree>
      <p:nvGrpSpPr>
        <p:cNvPr id="1" name=""/>
        <p:cNvGrpSpPr/>
        <p:nvPr/>
      </p:nvGrpSpPr>
      <p:grpSpPr>
        <a:xfrm>
          <a:off x="0" y="0"/>
          <a:ext cx="0" cy="0"/>
          <a:chOff x="0" y="0"/>
          <a:chExt cx="0" cy="0"/>
        </a:xfrm>
      </p:grpSpPr>
      <p:sp>
        <p:nvSpPr>
          <p:cNvPr id="3" name="Table Placeholder 2"/>
          <p:cNvSpPr>
            <a:spLocks noGrp="1"/>
          </p:cNvSpPr>
          <p:nvPr>
            <p:ph type="tbl" sz="quarter" idx="16"/>
          </p:nvPr>
        </p:nvSpPr>
        <p:spPr>
          <a:xfrm>
            <a:off x="609600" y="1162050"/>
            <a:ext cx="10972800" cy="4259035"/>
          </a:xfrm>
        </p:spPr>
        <p:txBody>
          <a:bodyPr rtlCol="0">
            <a:normAutofit/>
          </a:bodyPr>
          <a:lstStyle>
            <a:lvl1pPr marL="0" indent="0">
              <a:buNone/>
              <a:defRPr sz="2400">
                <a:latin typeface="Lato Light" panose="020F0302020204030203" pitchFamily="34" charset="0"/>
              </a:defRPr>
            </a:lvl1pPr>
          </a:lstStyle>
          <a:p>
            <a:pPr lvl="0"/>
            <a:endParaRPr lang="en-US" noProof="0" dirty="0"/>
          </a:p>
        </p:txBody>
      </p:sp>
      <p:sp>
        <p:nvSpPr>
          <p:cNvPr id="4" name="Slide Number Placeholder 5"/>
          <p:cNvSpPr>
            <a:spLocks noGrp="1"/>
          </p:cNvSpPr>
          <p:nvPr>
            <p:ph type="sldNum" sz="quarter" idx="17"/>
          </p:nvPr>
        </p:nvSpPr>
        <p:spPr/>
        <p:txBody>
          <a:bodyPr/>
          <a:lstStyle>
            <a:lvl1pPr>
              <a:defRPr/>
            </a:lvl1pPr>
          </a:lstStyle>
          <a:p>
            <a:pPr>
              <a:defRPr/>
            </a:pPr>
            <a:fld id="{E980CBE0-22AA-D147-A12C-DE959E2AD0EE}" type="slidenum">
              <a:rPr lang="en-US"/>
              <a:pPr>
                <a:defRPr/>
              </a:pPr>
              <a:t>‹#›</a:t>
            </a:fld>
            <a:endParaRPr lang="en-US" dirty="0"/>
          </a:p>
        </p:txBody>
      </p:sp>
      <p:sp>
        <p:nvSpPr>
          <p:cNvPr id="7"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996604746"/>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o We Are">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1" y="2066925"/>
            <a:ext cx="6400800" cy="3095626"/>
          </a:xfrm>
        </p:spPr>
        <p:txBody>
          <a:bodyPr lIns="0" tIns="0" rIns="0" bIns="0">
            <a:normAutofit/>
          </a:bodyPr>
          <a:lstStyle>
            <a:lvl1pPr marL="0" indent="0">
              <a:lnSpc>
                <a:spcPct val="125000"/>
              </a:lnSpc>
              <a:buFontTx/>
              <a:buNone/>
              <a:defRPr sz="1400" b="0" baseline="0">
                <a:solidFill>
                  <a:srgbClr val="135187"/>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dirty="0" smtClean="0"/>
              <a:t>Click to edit Master text styles</a:t>
            </a:r>
          </a:p>
        </p:txBody>
      </p:sp>
      <p:sp>
        <p:nvSpPr>
          <p:cNvPr id="4" name="Picture Placeholder 3"/>
          <p:cNvSpPr>
            <a:spLocks noGrp="1" noChangeAspect="1"/>
          </p:cNvSpPr>
          <p:nvPr>
            <p:ph type="pic" sz="quarter" idx="14"/>
          </p:nvPr>
        </p:nvSpPr>
        <p:spPr>
          <a:xfrm>
            <a:off x="609596" y="1421631"/>
            <a:ext cx="3840480" cy="3840480"/>
          </a:xfrm>
          <a:prstGeom prst="ellipse">
            <a:avLst/>
          </a:prstGeom>
          <a:solidFill>
            <a:schemeClr val="bg1"/>
          </a:solidFill>
        </p:spPr>
        <p:txBody>
          <a:bodyPr lIns="0" tIns="0" rIns="0" bIns="0" rtlCol="0">
            <a:normAutofit/>
          </a:bodyPr>
          <a:lstStyle>
            <a:lvl1pPr marL="0" indent="0">
              <a:buFontTx/>
              <a:buNone/>
              <a:defRPr/>
            </a:lvl1pPr>
          </a:lstStyle>
          <a:p>
            <a:pPr lvl="0"/>
            <a:endParaRPr lang="en-US" noProof="0" dirty="0"/>
          </a:p>
        </p:txBody>
      </p:sp>
      <p:sp>
        <p:nvSpPr>
          <p:cNvPr id="7" name="Text Placeholder 6"/>
          <p:cNvSpPr>
            <a:spLocks noGrp="1"/>
          </p:cNvSpPr>
          <p:nvPr>
            <p:ph type="body" sz="quarter" idx="15"/>
          </p:nvPr>
        </p:nvSpPr>
        <p:spPr>
          <a:xfrm>
            <a:off x="5181601" y="1610522"/>
            <a:ext cx="6400800" cy="353451"/>
          </a:xfrm>
        </p:spPr>
        <p:txBody>
          <a:bodyPr lIns="0" tIns="0" rIns="0" bIns="0">
            <a:normAutofit/>
          </a:bodyPr>
          <a:lstStyle>
            <a:lvl1pPr marL="0" indent="0">
              <a:buFontTx/>
              <a:buNone/>
              <a:defRPr sz="2400" b="0" baseline="0">
                <a:solidFill>
                  <a:srgbClr val="135187"/>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dirty="0" smtClean="0"/>
              <a:t>Click to edit Master text styles</a:t>
            </a:r>
          </a:p>
        </p:txBody>
      </p:sp>
      <p:sp>
        <p:nvSpPr>
          <p:cNvPr id="6" name="Slide Number Placeholder 5"/>
          <p:cNvSpPr>
            <a:spLocks noGrp="1"/>
          </p:cNvSpPr>
          <p:nvPr>
            <p:ph type="sldNum" sz="quarter" idx="16"/>
          </p:nvPr>
        </p:nvSpPr>
        <p:spPr/>
        <p:txBody>
          <a:bodyPr/>
          <a:lstStyle>
            <a:lvl1pPr>
              <a:defRPr/>
            </a:lvl1pPr>
          </a:lstStyle>
          <a:p>
            <a:pPr>
              <a:defRPr/>
            </a:pPr>
            <a:fld id="{E7C41BFD-C7E3-9744-8DF3-E0288629EC12}"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837823219"/>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56862046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35" name="Text Placeholder 15"/>
          <p:cNvSpPr>
            <a:spLocks noGrp="1"/>
          </p:cNvSpPr>
          <p:nvPr>
            <p:ph type="body" sz="quarter" idx="35"/>
          </p:nvPr>
        </p:nvSpPr>
        <p:spPr>
          <a:xfrm>
            <a:off x="617536"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3" name="Picture Placeholder 2"/>
          <p:cNvSpPr>
            <a:spLocks noGrp="1"/>
          </p:cNvSpPr>
          <p:nvPr>
            <p:ph type="pic" sz="quarter" idx="44"/>
          </p:nvPr>
        </p:nvSpPr>
        <p:spPr>
          <a:xfrm>
            <a:off x="617536"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28" name="Text Placeholder 15"/>
          <p:cNvSpPr>
            <a:spLocks noGrp="1"/>
          </p:cNvSpPr>
          <p:nvPr>
            <p:ph type="body" sz="quarter" idx="45"/>
          </p:nvPr>
        </p:nvSpPr>
        <p:spPr>
          <a:xfrm>
            <a:off x="617536"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9" name="Text Placeholder 15"/>
          <p:cNvSpPr>
            <a:spLocks noGrp="1"/>
          </p:cNvSpPr>
          <p:nvPr>
            <p:ph type="body" sz="quarter" idx="46"/>
          </p:nvPr>
        </p:nvSpPr>
        <p:spPr>
          <a:xfrm>
            <a:off x="617536"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0" name="Text Placeholder 15"/>
          <p:cNvSpPr>
            <a:spLocks noGrp="1"/>
          </p:cNvSpPr>
          <p:nvPr>
            <p:ph type="body" sz="quarter" idx="47"/>
          </p:nvPr>
        </p:nvSpPr>
        <p:spPr>
          <a:xfrm>
            <a:off x="3475036"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32" name="Text Placeholder 15"/>
          <p:cNvSpPr>
            <a:spLocks noGrp="1"/>
          </p:cNvSpPr>
          <p:nvPr>
            <p:ph type="body" sz="quarter" idx="49"/>
          </p:nvPr>
        </p:nvSpPr>
        <p:spPr>
          <a:xfrm>
            <a:off x="3475036"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4" name="Text Placeholder 15"/>
          <p:cNvSpPr>
            <a:spLocks noGrp="1"/>
          </p:cNvSpPr>
          <p:nvPr>
            <p:ph type="body" sz="quarter" idx="50"/>
          </p:nvPr>
        </p:nvSpPr>
        <p:spPr>
          <a:xfrm>
            <a:off x="3475036"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53" name="Text Placeholder 15"/>
          <p:cNvSpPr>
            <a:spLocks noGrp="1"/>
          </p:cNvSpPr>
          <p:nvPr>
            <p:ph type="body" sz="quarter" idx="51"/>
          </p:nvPr>
        </p:nvSpPr>
        <p:spPr>
          <a:xfrm>
            <a:off x="6323011"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55" name="Text Placeholder 15"/>
          <p:cNvSpPr>
            <a:spLocks noGrp="1"/>
          </p:cNvSpPr>
          <p:nvPr>
            <p:ph type="body" sz="quarter" idx="53"/>
          </p:nvPr>
        </p:nvSpPr>
        <p:spPr>
          <a:xfrm>
            <a:off x="6323011"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56" name="Text Placeholder 15"/>
          <p:cNvSpPr>
            <a:spLocks noGrp="1"/>
          </p:cNvSpPr>
          <p:nvPr>
            <p:ph type="body" sz="quarter" idx="54"/>
          </p:nvPr>
        </p:nvSpPr>
        <p:spPr>
          <a:xfrm>
            <a:off x="6323011"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57" name="Text Placeholder 15"/>
          <p:cNvSpPr>
            <a:spLocks noGrp="1"/>
          </p:cNvSpPr>
          <p:nvPr>
            <p:ph type="body" sz="quarter" idx="55"/>
          </p:nvPr>
        </p:nvSpPr>
        <p:spPr>
          <a:xfrm>
            <a:off x="9180511"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59" name="Text Placeholder 15"/>
          <p:cNvSpPr>
            <a:spLocks noGrp="1"/>
          </p:cNvSpPr>
          <p:nvPr>
            <p:ph type="body" sz="quarter" idx="57"/>
          </p:nvPr>
        </p:nvSpPr>
        <p:spPr>
          <a:xfrm>
            <a:off x="9180511"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60" name="Text Placeholder 15"/>
          <p:cNvSpPr>
            <a:spLocks noGrp="1"/>
          </p:cNvSpPr>
          <p:nvPr>
            <p:ph type="body" sz="quarter" idx="58"/>
          </p:nvPr>
        </p:nvSpPr>
        <p:spPr>
          <a:xfrm>
            <a:off x="9180511"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2" name="Picture Placeholder 2"/>
          <p:cNvSpPr>
            <a:spLocks noGrp="1"/>
          </p:cNvSpPr>
          <p:nvPr>
            <p:ph type="pic" sz="quarter" idx="60"/>
          </p:nvPr>
        </p:nvSpPr>
        <p:spPr>
          <a:xfrm>
            <a:off x="3475036"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23" name="Picture Placeholder 2"/>
          <p:cNvSpPr>
            <a:spLocks noGrp="1"/>
          </p:cNvSpPr>
          <p:nvPr>
            <p:ph type="pic" sz="quarter" idx="61"/>
          </p:nvPr>
        </p:nvSpPr>
        <p:spPr>
          <a:xfrm>
            <a:off x="6323011"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24" name="Picture Placeholder 2"/>
          <p:cNvSpPr>
            <a:spLocks noGrp="1"/>
          </p:cNvSpPr>
          <p:nvPr>
            <p:ph type="pic" sz="quarter" idx="62"/>
          </p:nvPr>
        </p:nvSpPr>
        <p:spPr>
          <a:xfrm>
            <a:off x="9180511"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19" name="Slide Number Placeholder 5"/>
          <p:cNvSpPr>
            <a:spLocks noGrp="1"/>
          </p:cNvSpPr>
          <p:nvPr>
            <p:ph type="sldNum" sz="quarter" idx="63"/>
          </p:nvPr>
        </p:nvSpPr>
        <p:spPr/>
        <p:txBody>
          <a:bodyPr/>
          <a:lstStyle>
            <a:lvl1pPr>
              <a:defRPr/>
            </a:lvl1pPr>
          </a:lstStyle>
          <a:p>
            <a:pPr>
              <a:defRPr/>
            </a:pPr>
            <a:fld id="{B6C7675A-1853-4447-89AA-C78E675E88B0}" type="slidenum">
              <a:rPr lang="en-US"/>
              <a:pPr>
                <a:defRPr/>
              </a:pPr>
              <a:t>‹#›</a:t>
            </a:fld>
            <a:endParaRPr lang="en-US" dirty="0"/>
          </a:p>
        </p:txBody>
      </p:sp>
      <p:sp>
        <p:nvSpPr>
          <p:cNvPr id="21" name="Title Placeholder 1"/>
          <p:cNvSpPr txBox="1">
            <a:spLocks/>
          </p:cNvSpPr>
          <p:nvPr userDrawn="1"/>
        </p:nvSpPr>
        <p:spPr>
          <a:xfrm>
            <a:off x="609596" y="346285"/>
            <a:ext cx="7772404" cy="965519"/>
          </a:xfrm>
          <a:prstGeom prst="rect">
            <a:avLst/>
          </a:prstGeom>
          <a:noFill/>
        </p:spPr>
        <p:txBody>
          <a:bodyPr vert="horz" lIns="274320" tIns="45720" rIns="274320" bIns="45720" rtlCol="0" anchor="ctr">
            <a:normAutofit/>
          </a:bodyPr>
          <a:lstStyle>
            <a:lvl1pPr algn="l" rtl="0" fontAlgn="base">
              <a:lnSpc>
                <a:spcPct val="90000"/>
              </a:lnSpc>
              <a:spcBef>
                <a:spcPct val="0"/>
              </a:spcBef>
              <a:spcAft>
                <a:spcPct val="0"/>
              </a:spcAft>
              <a:defRPr sz="4400" kern="1200">
                <a:solidFill>
                  <a:srgbClr val="135187"/>
                </a:solidFill>
                <a:latin typeface="Lato" panose="020F0502020204030203" pitchFamily="34" charset="0"/>
                <a:ea typeface="+mj-ea"/>
                <a:cs typeface="+mj-cs"/>
              </a:defRPr>
            </a:lvl1pPr>
            <a:lvl2pPr algn="l" rtl="0" fontAlgn="base">
              <a:lnSpc>
                <a:spcPct val="90000"/>
              </a:lnSpc>
              <a:spcBef>
                <a:spcPct val="0"/>
              </a:spcBef>
              <a:spcAft>
                <a:spcPct val="0"/>
              </a:spcAft>
              <a:defRPr sz="4400">
                <a:solidFill>
                  <a:srgbClr val="424242"/>
                </a:solidFill>
                <a:latin typeface="Lato" charset="0"/>
              </a:defRPr>
            </a:lvl2pPr>
            <a:lvl3pPr algn="l" rtl="0" fontAlgn="base">
              <a:lnSpc>
                <a:spcPct val="90000"/>
              </a:lnSpc>
              <a:spcBef>
                <a:spcPct val="0"/>
              </a:spcBef>
              <a:spcAft>
                <a:spcPct val="0"/>
              </a:spcAft>
              <a:defRPr sz="4400">
                <a:solidFill>
                  <a:srgbClr val="424242"/>
                </a:solidFill>
                <a:latin typeface="Lato" charset="0"/>
              </a:defRPr>
            </a:lvl3pPr>
            <a:lvl4pPr algn="l" rtl="0" fontAlgn="base">
              <a:lnSpc>
                <a:spcPct val="90000"/>
              </a:lnSpc>
              <a:spcBef>
                <a:spcPct val="0"/>
              </a:spcBef>
              <a:spcAft>
                <a:spcPct val="0"/>
              </a:spcAft>
              <a:defRPr sz="4400">
                <a:solidFill>
                  <a:srgbClr val="424242"/>
                </a:solidFill>
                <a:latin typeface="Lato" charset="0"/>
              </a:defRPr>
            </a:lvl4pPr>
            <a:lvl5pPr algn="l" rtl="0" fontAlgn="base">
              <a:lnSpc>
                <a:spcPct val="90000"/>
              </a:lnSpc>
              <a:spcBef>
                <a:spcPct val="0"/>
              </a:spcBef>
              <a:spcAft>
                <a:spcPct val="0"/>
              </a:spcAft>
              <a:defRPr sz="4400">
                <a:solidFill>
                  <a:srgbClr val="424242"/>
                </a:solidFill>
                <a:latin typeface="Lato" charset="0"/>
              </a:defRPr>
            </a:lvl5pPr>
            <a:lvl6pPr marL="457200" algn="l" rtl="0" fontAlgn="base">
              <a:lnSpc>
                <a:spcPct val="90000"/>
              </a:lnSpc>
              <a:spcBef>
                <a:spcPct val="0"/>
              </a:spcBef>
              <a:spcAft>
                <a:spcPct val="0"/>
              </a:spcAft>
              <a:defRPr sz="4400">
                <a:solidFill>
                  <a:srgbClr val="424242"/>
                </a:solidFill>
                <a:latin typeface="Lato" charset="0"/>
              </a:defRPr>
            </a:lvl6pPr>
            <a:lvl7pPr marL="914400" algn="l" rtl="0" fontAlgn="base">
              <a:lnSpc>
                <a:spcPct val="90000"/>
              </a:lnSpc>
              <a:spcBef>
                <a:spcPct val="0"/>
              </a:spcBef>
              <a:spcAft>
                <a:spcPct val="0"/>
              </a:spcAft>
              <a:defRPr sz="4400">
                <a:solidFill>
                  <a:srgbClr val="424242"/>
                </a:solidFill>
                <a:latin typeface="Lato" charset="0"/>
              </a:defRPr>
            </a:lvl7pPr>
            <a:lvl8pPr marL="1371600" algn="l" rtl="0" fontAlgn="base">
              <a:lnSpc>
                <a:spcPct val="90000"/>
              </a:lnSpc>
              <a:spcBef>
                <a:spcPct val="0"/>
              </a:spcBef>
              <a:spcAft>
                <a:spcPct val="0"/>
              </a:spcAft>
              <a:defRPr sz="4400">
                <a:solidFill>
                  <a:srgbClr val="424242"/>
                </a:solidFill>
                <a:latin typeface="Lato" charset="0"/>
              </a:defRPr>
            </a:lvl8pPr>
            <a:lvl9pPr marL="1828800" algn="l" rtl="0" fontAlgn="base">
              <a:lnSpc>
                <a:spcPct val="90000"/>
              </a:lnSpc>
              <a:spcBef>
                <a:spcPct val="0"/>
              </a:spcBef>
              <a:spcAft>
                <a:spcPct val="0"/>
              </a:spcAft>
              <a:defRPr sz="4400">
                <a:solidFill>
                  <a:srgbClr val="424242"/>
                </a:solidFill>
                <a:latin typeface="Lato" charset="0"/>
              </a:defRPr>
            </a:lvl9pPr>
          </a:lstStyle>
          <a:p>
            <a:pPr eaLnBrk="1" hangingPunct="1"/>
            <a:endParaRPr lang="en-US" dirty="0"/>
          </a:p>
        </p:txBody>
      </p:sp>
      <p:sp>
        <p:nvSpPr>
          <p:cNvPr id="25"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244568354"/>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ducts &amp; Services">
    <p:spTree>
      <p:nvGrpSpPr>
        <p:cNvPr id="1" name=""/>
        <p:cNvGrpSpPr/>
        <p:nvPr/>
      </p:nvGrpSpPr>
      <p:grpSpPr>
        <a:xfrm>
          <a:off x="0" y="0"/>
          <a:ext cx="0" cy="0"/>
          <a:chOff x="0" y="0"/>
          <a:chExt cx="0" cy="0"/>
        </a:xfrm>
      </p:grpSpPr>
      <p:sp>
        <p:nvSpPr>
          <p:cNvPr id="24" name="Text Placeholder 12"/>
          <p:cNvSpPr>
            <a:spLocks noGrp="1"/>
          </p:cNvSpPr>
          <p:nvPr>
            <p:ph type="body" sz="quarter" idx="24"/>
          </p:nvPr>
        </p:nvSpPr>
        <p:spPr>
          <a:xfrm>
            <a:off x="1638300" y="12668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5" name="Text Placeholder 14"/>
          <p:cNvSpPr>
            <a:spLocks noGrp="1"/>
          </p:cNvSpPr>
          <p:nvPr>
            <p:ph type="body" sz="quarter" idx="25"/>
          </p:nvPr>
        </p:nvSpPr>
        <p:spPr>
          <a:xfrm>
            <a:off x="1638300" y="15906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33" name="Text Placeholder 12"/>
          <p:cNvSpPr>
            <a:spLocks noGrp="1"/>
          </p:cNvSpPr>
          <p:nvPr>
            <p:ph type="body" sz="quarter" idx="34"/>
          </p:nvPr>
        </p:nvSpPr>
        <p:spPr>
          <a:xfrm>
            <a:off x="1638300" y="26765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34" name="Text Placeholder 14"/>
          <p:cNvSpPr>
            <a:spLocks noGrp="1"/>
          </p:cNvSpPr>
          <p:nvPr>
            <p:ph type="body" sz="quarter" idx="35"/>
          </p:nvPr>
        </p:nvSpPr>
        <p:spPr>
          <a:xfrm>
            <a:off x="1638300" y="3000376"/>
            <a:ext cx="2552702" cy="914400"/>
          </a:xfrm>
        </p:spPr>
        <p:txBody>
          <a:bodyPr lIns="0" rIns="0">
            <a:normAutofit/>
          </a:bodyPr>
          <a:lstStyle>
            <a:lvl1pPr marL="0" indent="0" algn="l">
              <a:lnSpc>
                <a:spcPct val="100000"/>
              </a:lnSpc>
              <a:buFontTx/>
              <a:buNone/>
              <a:defRPr sz="1400" b="0" baseline="0">
                <a:solidFill>
                  <a:srgbClr val="424242"/>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49" name="Text Placeholder 12"/>
          <p:cNvSpPr>
            <a:spLocks noGrp="1"/>
          </p:cNvSpPr>
          <p:nvPr>
            <p:ph type="body" sz="quarter" idx="36"/>
          </p:nvPr>
        </p:nvSpPr>
        <p:spPr>
          <a:xfrm>
            <a:off x="1638300" y="40862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0" name="Text Placeholder 14"/>
          <p:cNvSpPr>
            <a:spLocks noGrp="1"/>
          </p:cNvSpPr>
          <p:nvPr>
            <p:ph type="body" sz="quarter" idx="37"/>
          </p:nvPr>
        </p:nvSpPr>
        <p:spPr>
          <a:xfrm>
            <a:off x="1638300" y="44100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54" name="Text Placeholder 12"/>
          <p:cNvSpPr>
            <a:spLocks noGrp="1"/>
          </p:cNvSpPr>
          <p:nvPr>
            <p:ph type="body" sz="quarter" idx="38"/>
          </p:nvPr>
        </p:nvSpPr>
        <p:spPr>
          <a:xfrm>
            <a:off x="5295898" y="12668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5" name="Text Placeholder 14"/>
          <p:cNvSpPr>
            <a:spLocks noGrp="1"/>
          </p:cNvSpPr>
          <p:nvPr>
            <p:ph type="body" sz="quarter" idx="39"/>
          </p:nvPr>
        </p:nvSpPr>
        <p:spPr>
          <a:xfrm>
            <a:off x="5295898" y="15906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56" name="Text Placeholder 12"/>
          <p:cNvSpPr>
            <a:spLocks noGrp="1"/>
          </p:cNvSpPr>
          <p:nvPr>
            <p:ph type="body" sz="quarter" idx="40"/>
          </p:nvPr>
        </p:nvSpPr>
        <p:spPr>
          <a:xfrm>
            <a:off x="5295898" y="26765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7" name="Text Placeholder 14"/>
          <p:cNvSpPr>
            <a:spLocks noGrp="1"/>
          </p:cNvSpPr>
          <p:nvPr>
            <p:ph type="body" sz="quarter" idx="41"/>
          </p:nvPr>
        </p:nvSpPr>
        <p:spPr>
          <a:xfrm>
            <a:off x="5295898" y="30003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64" name="Text Placeholder 12"/>
          <p:cNvSpPr>
            <a:spLocks noGrp="1"/>
          </p:cNvSpPr>
          <p:nvPr>
            <p:ph type="body" sz="quarter" idx="42"/>
          </p:nvPr>
        </p:nvSpPr>
        <p:spPr>
          <a:xfrm>
            <a:off x="5295898" y="40862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65" name="Text Placeholder 14"/>
          <p:cNvSpPr>
            <a:spLocks noGrp="1"/>
          </p:cNvSpPr>
          <p:nvPr>
            <p:ph type="body" sz="quarter" idx="43"/>
          </p:nvPr>
        </p:nvSpPr>
        <p:spPr>
          <a:xfrm>
            <a:off x="5295898" y="44100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69" name="Text Placeholder 12"/>
          <p:cNvSpPr>
            <a:spLocks noGrp="1"/>
          </p:cNvSpPr>
          <p:nvPr>
            <p:ph type="body" sz="quarter" idx="44"/>
          </p:nvPr>
        </p:nvSpPr>
        <p:spPr>
          <a:xfrm>
            <a:off x="8953498" y="12668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70" name="Text Placeholder 14"/>
          <p:cNvSpPr>
            <a:spLocks noGrp="1"/>
          </p:cNvSpPr>
          <p:nvPr>
            <p:ph type="body" sz="quarter" idx="45"/>
          </p:nvPr>
        </p:nvSpPr>
        <p:spPr>
          <a:xfrm>
            <a:off x="8953498" y="15906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71" name="Text Placeholder 12"/>
          <p:cNvSpPr>
            <a:spLocks noGrp="1"/>
          </p:cNvSpPr>
          <p:nvPr>
            <p:ph type="body" sz="quarter" idx="46"/>
          </p:nvPr>
        </p:nvSpPr>
        <p:spPr>
          <a:xfrm>
            <a:off x="8953498" y="26765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72" name="Text Placeholder 14"/>
          <p:cNvSpPr>
            <a:spLocks noGrp="1"/>
          </p:cNvSpPr>
          <p:nvPr>
            <p:ph type="body" sz="quarter" idx="47"/>
          </p:nvPr>
        </p:nvSpPr>
        <p:spPr>
          <a:xfrm>
            <a:off x="8953498" y="30003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79" name="Text Placeholder 12"/>
          <p:cNvSpPr>
            <a:spLocks noGrp="1"/>
          </p:cNvSpPr>
          <p:nvPr>
            <p:ph type="body" sz="quarter" idx="48"/>
          </p:nvPr>
        </p:nvSpPr>
        <p:spPr>
          <a:xfrm>
            <a:off x="8953498" y="40862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80" name="Text Placeholder 14"/>
          <p:cNvSpPr>
            <a:spLocks noGrp="1"/>
          </p:cNvSpPr>
          <p:nvPr>
            <p:ph type="body" sz="quarter" idx="49"/>
          </p:nvPr>
        </p:nvSpPr>
        <p:spPr>
          <a:xfrm>
            <a:off x="8953498" y="44100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1" name="Slide Number Placeholder 5"/>
          <p:cNvSpPr>
            <a:spLocks noGrp="1"/>
          </p:cNvSpPr>
          <p:nvPr>
            <p:ph type="sldNum" sz="quarter" idx="50"/>
          </p:nvPr>
        </p:nvSpPr>
        <p:spPr/>
        <p:txBody>
          <a:bodyPr/>
          <a:lstStyle>
            <a:lvl1pPr>
              <a:defRPr/>
            </a:lvl1pPr>
          </a:lstStyle>
          <a:p>
            <a:pPr>
              <a:defRPr/>
            </a:pPr>
            <a:fld id="{3E99E5DE-1FD6-ED49-86FF-DD28DA73B64B}" type="slidenum">
              <a:rPr lang="en-US"/>
              <a:pPr>
                <a:defRPr/>
              </a:pPr>
              <a:t>‹#›</a:t>
            </a:fld>
            <a:endParaRPr lang="en-US" dirty="0"/>
          </a:p>
        </p:txBody>
      </p:sp>
      <p:sp>
        <p:nvSpPr>
          <p:cNvPr id="26"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76625320"/>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s &amp; Services 2 Columns">
    <p:spTree>
      <p:nvGrpSpPr>
        <p:cNvPr id="1" name=""/>
        <p:cNvGrpSpPr/>
        <p:nvPr/>
      </p:nvGrpSpPr>
      <p:grpSpPr>
        <a:xfrm>
          <a:off x="0" y="0"/>
          <a:ext cx="0" cy="0"/>
          <a:chOff x="0" y="0"/>
          <a:chExt cx="0" cy="0"/>
        </a:xfrm>
      </p:grpSpPr>
      <p:sp>
        <p:nvSpPr>
          <p:cNvPr id="54" name="Text Placeholder 12"/>
          <p:cNvSpPr>
            <a:spLocks noGrp="1"/>
          </p:cNvSpPr>
          <p:nvPr>
            <p:ph type="body" sz="quarter" idx="38"/>
          </p:nvPr>
        </p:nvSpPr>
        <p:spPr>
          <a:xfrm>
            <a:off x="7610475" y="15149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5" name="Text Placeholder 14"/>
          <p:cNvSpPr>
            <a:spLocks noGrp="1"/>
          </p:cNvSpPr>
          <p:nvPr>
            <p:ph type="body" sz="quarter" idx="39"/>
          </p:nvPr>
        </p:nvSpPr>
        <p:spPr>
          <a:xfrm>
            <a:off x="7610475" y="18387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56" name="Text Placeholder 12"/>
          <p:cNvSpPr>
            <a:spLocks noGrp="1"/>
          </p:cNvSpPr>
          <p:nvPr>
            <p:ph type="body" sz="quarter" idx="40"/>
          </p:nvPr>
        </p:nvSpPr>
        <p:spPr>
          <a:xfrm>
            <a:off x="7610475" y="34766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7" name="Text Placeholder 14"/>
          <p:cNvSpPr>
            <a:spLocks noGrp="1"/>
          </p:cNvSpPr>
          <p:nvPr>
            <p:ph type="body" sz="quarter" idx="41"/>
          </p:nvPr>
        </p:nvSpPr>
        <p:spPr>
          <a:xfrm>
            <a:off x="7610475" y="38004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3" name="Text Placeholder 12"/>
          <p:cNvSpPr>
            <a:spLocks noGrp="1"/>
          </p:cNvSpPr>
          <p:nvPr>
            <p:ph type="body" sz="quarter" idx="42"/>
          </p:nvPr>
        </p:nvSpPr>
        <p:spPr>
          <a:xfrm>
            <a:off x="2124076" y="15149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dirty="0" smtClean="0"/>
              <a:t>Click to edit Master text styles</a:t>
            </a:r>
          </a:p>
        </p:txBody>
      </p:sp>
      <p:sp>
        <p:nvSpPr>
          <p:cNvPr id="26" name="Text Placeholder 14"/>
          <p:cNvSpPr>
            <a:spLocks noGrp="1"/>
          </p:cNvSpPr>
          <p:nvPr>
            <p:ph type="body" sz="quarter" idx="43"/>
          </p:nvPr>
        </p:nvSpPr>
        <p:spPr>
          <a:xfrm>
            <a:off x="2124076" y="18387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7" name="Text Placeholder 12"/>
          <p:cNvSpPr>
            <a:spLocks noGrp="1"/>
          </p:cNvSpPr>
          <p:nvPr>
            <p:ph type="body" sz="quarter" idx="44"/>
          </p:nvPr>
        </p:nvSpPr>
        <p:spPr>
          <a:xfrm>
            <a:off x="2124076" y="34766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8" name="Text Placeholder 14"/>
          <p:cNvSpPr>
            <a:spLocks noGrp="1"/>
          </p:cNvSpPr>
          <p:nvPr>
            <p:ph type="body" sz="quarter" idx="45"/>
          </p:nvPr>
        </p:nvSpPr>
        <p:spPr>
          <a:xfrm>
            <a:off x="2124076" y="38004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11" name="Slide Number Placeholder 5"/>
          <p:cNvSpPr>
            <a:spLocks noGrp="1"/>
          </p:cNvSpPr>
          <p:nvPr>
            <p:ph type="sldNum" sz="quarter" idx="46"/>
          </p:nvPr>
        </p:nvSpPr>
        <p:spPr/>
        <p:txBody>
          <a:bodyPr/>
          <a:lstStyle>
            <a:lvl1pPr>
              <a:defRPr/>
            </a:lvl1pPr>
          </a:lstStyle>
          <a:p>
            <a:pPr>
              <a:defRPr/>
            </a:pPr>
            <a:fld id="{73E1950C-AC4A-464F-A911-F3B4DB5BEF84}" type="slidenum">
              <a:rPr lang="en-US"/>
              <a:pPr>
                <a:defRPr/>
              </a:pPr>
              <a:t>‹#›</a:t>
            </a:fld>
            <a:endParaRPr lang="en-US" dirty="0"/>
          </a:p>
        </p:txBody>
      </p:sp>
      <p:sp>
        <p:nvSpPr>
          <p:cNvPr id="14"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719353086"/>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w We Do It">
    <p:spTree>
      <p:nvGrpSpPr>
        <p:cNvPr id="1" name=""/>
        <p:cNvGrpSpPr/>
        <p:nvPr/>
      </p:nvGrpSpPr>
      <p:grpSpPr>
        <a:xfrm>
          <a:off x="0" y="0"/>
          <a:ext cx="0" cy="0"/>
          <a:chOff x="0" y="0"/>
          <a:chExt cx="0" cy="0"/>
        </a:xfrm>
      </p:grpSpPr>
      <p:sp>
        <p:nvSpPr>
          <p:cNvPr id="15" name="Oval 14"/>
          <p:cNvSpPr/>
          <p:nvPr userDrawn="1"/>
        </p:nvSpPr>
        <p:spPr>
          <a:xfrm>
            <a:off x="6862763" y="1539875"/>
            <a:ext cx="1214437" cy="121285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Oval 16"/>
          <p:cNvSpPr/>
          <p:nvPr userDrawn="1"/>
        </p:nvSpPr>
        <p:spPr>
          <a:xfrm>
            <a:off x="4117975" y="1539875"/>
            <a:ext cx="1212850" cy="1212850"/>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7"/>
          <p:cNvSpPr/>
          <p:nvPr userDrawn="1"/>
        </p:nvSpPr>
        <p:spPr>
          <a:xfrm>
            <a:off x="9604375" y="1539875"/>
            <a:ext cx="1212850" cy="121285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 name="Straight Connector 18"/>
          <p:cNvCxnSpPr/>
          <p:nvPr userDrawn="1"/>
        </p:nvCxnSpPr>
        <p:spPr>
          <a:xfrm>
            <a:off x="0" y="4533900"/>
            <a:ext cx="12192000"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1830388" y="4384675"/>
            <a:ext cx="296862" cy="295275"/>
          </a:xfrm>
          <a:prstGeom prst="ellipse">
            <a:avLst/>
          </a:prstGeom>
          <a:solidFill>
            <a:srgbClr val="2980B9"/>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p:cNvSpPr/>
          <p:nvPr userDrawn="1"/>
        </p:nvSpPr>
        <p:spPr>
          <a:xfrm>
            <a:off x="1371600" y="1539875"/>
            <a:ext cx="1214438" cy="121285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4576763" y="4384675"/>
            <a:ext cx="295275" cy="295275"/>
          </a:xfrm>
          <a:prstGeom prst="ellipse">
            <a:avLst/>
          </a:prstGeom>
          <a:solidFill>
            <a:srgbClr val="E67E22"/>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10063163" y="4384675"/>
            <a:ext cx="295275" cy="295275"/>
          </a:xfrm>
          <a:prstGeom prst="ellipse">
            <a:avLst/>
          </a:prstGeom>
          <a:solidFill>
            <a:srgbClr val="9B59B6"/>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7319963" y="4384675"/>
            <a:ext cx="295275" cy="295275"/>
          </a:xfrm>
          <a:prstGeom prst="ellipse">
            <a:avLst/>
          </a:prstGeom>
          <a:solidFill>
            <a:srgbClr val="1ABC9C"/>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ext Placeholder 15"/>
          <p:cNvSpPr>
            <a:spLocks noGrp="1"/>
          </p:cNvSpPr>
          <p:nvPr>
            <p:ph type="body" sz="quarter" idx="34"/>
          </p:nvPr>
        </p:nvSpPr>
        <p:spPr>
          <a:xfrm>
            <a:off x="609601" y="4895850"/>
            <a:ext cx="2743200"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35" name="Text Placeholder 15"/>
          <p:cNvSpPr>
            <a:spLocks noGrp="1"/>
          </p:cNvSpPr>
          <p:nvPr>
            <p:ph type="body" sz="quarter" idx="35"/>
          </p:nvPr>
        </p:nvSpPr>
        <p:spPr>
          <a:xfrm>
            <a:off x="609600" y="3027709"/>
            <a:ext cx="2743200"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39" name="Text Placeholder 15"/>
          <p:cNvSpPr>
            <a:spLocks noGrp="1"/>
          </p:cNvSpPr>
          <p:nvPr>
            <p:ph type="body" sz="quarter" idx="36"/>
          </p:nvPr>
        </p:nvSpPr>
        <p:spPr>
          <a:xfrm>
            <a:off x="3352800" y="4895850"/>
            <a:ext cx="2743201"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40" name="Text Placeholder 15"/>
          <p:cNvSpPr>
            <a:spLocks noGrp="1"/>
          </p:cNvSpPr>
          <p:nvPr>
            <p:ph type="body" sz="quarter" idx="37"/>
          </p:nvPr>
        </p:nvSpPr>
        <p:spPr>
          <a:xfrm>
            <a:off x="3352801" y="3027709"/>
            <a:ext cx="2743200"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43" name="Text Placeholder 15"/>
          <p:cNvSpPr>
            <a:spLocks noGrp="1"/>
          </p:cNvSpPr>
          <p:nvPr>
            <p:ph type="body" sz="quarter" idx="39"/>
          </p:nvPr>
        </p:nvSpPr>
        <p:spPr>
          <a:xfrm>
            <a:off x="8839199" y="4895850"/>
            <a:ext cx="2743201"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44" name="Text Placeholder 15"/>
          <p:cNvSpPr>
            <a:spLocks noGrp="1"/>
          </p:cNvSpPr>
          <p:nvPr>
            <p:ph type="body" sz="quarter" idx="40"/>
          </p:nvPr>
        </p:nvSpPr>
        <p:spPr>
          <a:xfrm>
            <a:off x="8839199" y="3027709"/>
            <a:ext cx="2743201"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47" name="Text Placeholder 15"/>
          <p:cNvSpPr>
            <a:spLocks noGrp="1"/>
          </p:cNvSpPr>
          <p:nvPr>
            <p:ph type="body" sz="quarter" idx="42"/>
          </p:nvPr>
        </p:nvSpPr>
        <p:spPr>
          <a:xfrm>
            <a:off x="6096000" y="4895850"/>
            <a:ext cx="2743199"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48" name="Text Placeholder 15"/>
          <p:cNvSpPr>
            <a:spLocks noGrp="1"/>
          </p:cNvSpPr>
          <p:nvPr>
            <p:ph type="body" sz="quarter" idx="43"/>
          </p:nvPr>
        </p:nvSpPr>
        <p:spPr>
          <a:xfrm>
            <a:off x="6096001" y="3027709"/>
            <a:ext cx="2743199"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28" name="Text Placeholder 15"/>
          <p:cNvSpPr>
            <a:spLocks noGrp="1"/>
          </p:cNvSpPr>
          <p:nvPr>
            <p:ph type="body" sz="quarter" idx="46"/>
          </p:nvPr>
        </p:nvSpPr>
        <p:spPr>
          <a:xfrm>
            <a:off x="609600" y="3333754"/>
            <a:ext cx="2743200"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29" name="Text Placeholder 15"/>
          <p:cNvSpPr>
            <a:spLocks noGrp="1"/>
          </p:cNvSpPr>
          <p:nvPr>
            <p:ph type="body" sz="quarter" idx="47"/>
          </p:nvPr>
        </p:nvSpPr>
        <p:spPr>
          <a:xfrm>
            <a:off x="3352801" y="3333754"/>
            <a:ext cx="2743200"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0" name="Text Placeholder 15"/>
          <p:cNvSpPr>
            <a:spLocks noGrp="1"/>
          </p:cNvSpPr>
          <p:nvPr>
            <p:ph type="body" sz="quarter" idx="48"/>
          </p:nvPr>
        </p:nvSpPr>
        <p:spPr>
          <a:xfrm>
            <a:off x="8839199" y="3333754"/>
            <a:ext cx="2743201"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1" name="Text Placeholder 15"/>
          <p:cNvSpPr>
            <a:spLocks noGrp="1"/>
          </p:cNvSpPr>
          <p:nvPr>
            <p:ph type="body" sz="quarter" idx="49"/>
          </p:nvPr>
        </p:nvSpPr>
        <p:spPr>
          <a:xfrm>
            <a:off x="6096001" y="3333754"/>
            <a:ext cx="2743199"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5" name="Slide Number Placeholder 5"/>
          <p:cNvSpPr>
            <a:spLocks noGrp="1"/>
          </p:cNvSpPr>
          <p:nvPr>
            <p:ph type="sldNum" sz="quarter" idx="50"/>
          </p:nvPr>
        </p:nvSpPr>
        <p:spPr/>
        <p:txBody>
          <a:bodyPr/>
          <a:lstStyle>
            <a:lvl1pPr>
              <a:defRPr/>
            </a:lvl1pPr>
          </a:lstStyle>
          <a:p>
            <a:pPr>
              <a:defRPr/>
            </a:pPr>
            <a:fld id="{26F95A1D-A1DA-9341-A45C-04689A056CC5}" type="slidenum">
              <a:rPr lang="en-US"/>
              <a:pPr>
                <a:defRPr/>
              </a:pPr>
              <a:t>‹#›</a:t>
            </a:fld>
            <a:endParaRPr lang="en-US"/>
          </a:p>
        </p:txBody>
      </p:sp>
      <p:sp>
        <p:nvSpPr>
          <p:cNvPr id="32"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82510870"/>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Summary">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719345" y="1552576"/>
            <a:ext cx="2770196" cy="3771900"/>
          </a:xfrm>
        </p:spPr>
        <p:txBody>
          <a:bodyPr rtlCol="0">
            <a:normAutofit/>
          </a:bodyPr>
          <a:lstStyle>
            <a:lvl1pPr marL="0" indent="0">
              <a:buFontTx/>
              <a:buNone/>
              <a:defRPr/>
            </a:lvl1pPr>
          </a:lstStyle>
          <a:p>
            <a:pPr lvl="0"/>
            <a:endParaRPr lang="en-US" noProof="0" dirty="0"/>
          </a:p>
        </p:txBody>
      </p:sp>
      <p:sp>
        <p:nvSpPr>
          <p:cNvPr id="13" name="Text Placeholder 12"/>
          <p:cNvSpPr>
            <a:spLocks noGrp="1"/>
          </p:cNvSpPr>
          <p:nvPr>
            <p:ph type="body" sz="quarter" idx="15"/>
          </p:nvPr>
        </p:nvSpPr>
        <p:spPr>
          <a:xfrm>
            <a:off x="609600" y="1562100"/>
            <a:ext cx="2743200" cy="323850"/>
          </a:xfrm>
        </p:spPr>
        <p:txBody>
          <a:bodyPr lIns="0" tIns="0" rIns="0" bIns="0">
            <a:noAutofit/>
          </a:bodyPr>
          <a:lstStyle>
            <a:lvl1pPr marL="0" indent="0" algn="r">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15" name="Text Placeholder 14"/>
          <p:cNvSpPr>
            <a:spLocks noGrp="1"/>
          </p:cNvSpPr>
          <p:nvPr>
            <p:ph type="body" sz="quarter" idx="16"/>
          </p:nvPr>
        </p:nvSpPr>
        <p:spPr>
          <a:xfrm>
            <a:off x="609600" y="1885950"/>
            <a:ext cx="2743200" cy="1057275"/>
          </a:xfrm>
        </p:spPr>
        <p:txBody>
          <a:bodyPr lIns="0" tIns="0" rIns="0" bIns="0">
            <a:normAutofit/>
          </a:bodyPr>
          <a:lstStyle>
            <a:lvl1pPr marL="0" indent="0" algn="r">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18" name="Text Placeholder 12"/>
          <p:cNvSpPr>
            <a:spLocks noGrp="1"/>
          </p:cNvSpPr>
          <p:nvPr>
            <p:ph type="body" sz="quarter" idx="18"/>
          </p:nvPr>
        </p:nvSpPr>
        <p:spPr>
          <a:xfrm>
            <a:off x="609600" y="2952750"/>
            <a:ext cx="2743200" cy="323850"/>
          </a:xfrm>
        </p:spPr>
        <p:txBody>
          <a:bodyPr lIns="0" tIns="0" rIns="0" bIns="0">
            <a:noAutofit/>
          </a:bodyPr>
          <a:lstStyle>
            <a:lvl1pPr marL="0" indent="0" algn="r">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19" name="Text Placeholder 14"/>
          <p:cNvSpPr>
            <a:spLocks noGrp="1"/>
          </p:cNvSpPr>
          <p:nvPr>
            <p:ph type="body" sz="quarter" idx="19"/>
          </p:nvPr>
        </p:nvSpPr>
        <p:spPr>
          <a:xfrm>
            <a:off x="609600" y="3276600"/>
            <a:ext cx="2743200" cy="1057275"/>
          </a:xfrm>
        </p:spPr>
        <p:txBody>
          <a:bodyPr lIns="0" tIns="0" rIns="0" bIns="0">
            <a:normAutofit/>
          </a:bodyPr>
          <a:lstStyle>
            <a:lvl1pPr marL="0" indent="0" algn="r">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1" name="Text Placeholder 12"/>
          <p:cNvSpPr>
            <a:spLocks noGrp="1"/>
          </p:cNvSpPr>
          <p:nvPr>
            <p:ph type="body" sz="quarter" idx="21"/>
          </p:nvPr>
        </p:nvSpPr>
        <p:spPr>
          <a:xfrm>
            <a:off x="609600" y="4343400"/>
            <a:ext cx="2743200" cy="323850"/>
          </a:xfrm>
        </p:spPr>
        <p:txBody>
          <a:bodyPr lIns="0" tIns="0" rIns="0" bIns="0">
            <a:noAutofit/>
          </a:bodyPr>
          <a:lstStyle>
            <a:lvl1pPr marL="0" indent="0" algn="r">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2" name="Text Placeholder 14"/>
          <p:cNvSpPr>
            <a:spLocks noGrp="1"/>
          </p:cNvSpPr>
          <p:nvPr>
            <p:ph type="body" sz="quarter" idx="22"/>
          </p:nvPr>
        </p:nvSpPr>
        <p:spPr>
          <a:xfrm>
            <a:off x="609600" y="4667250"/>
            <a:ext cx="2743200" cy="1057275"/>
          </a:xfrm>
        </p:spPr>
        <p:txBody>
          <a:bodyPr lIns="0" tIns="0" rIns="0" bIns="0">
            <a:normAutofit/>
          </a:bodyPr>
          <a:lstStyle>
            <a:lvl1pPr marL="0" indent="0" algn="r">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4" name="Text Placeholder 12"/>
          <p:cNvSpPr>
            <a:spLocks noGrp="1"/>
          </p:cNvSpPr>
          <p:nvPr>
            <p:ph type="body" sz="quarter" idx="24"/>
          </p:nvPr>
        </p:nvSpPr>
        <p:spPr>
          <a:xfrm>
            <a:off x="8848725" y="1562100"/>
            <a:ext cx="2733675" cy="323850"/>
          </a:xfrm>
        </p:spPr>
        <p:txBody>
          <a:bodyPr lIns="0" tIns="0" rIns="0" b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5" name="Text Placeholder 14"/>
          <p:cNvSpPr>
            <a:spLocks noGrp="1"/>
          </p:cNvSpPr>
          <p:nvPr>
            <p:ph type="body" sz="quarter" idx="25"/>
          </p:nvPr>
        </p:nvSpPr>
        <p:spPr>
          <a:xfrm>
            <a:off x="8848725" y="1885950"/>
            <a:ext cx="2733675" cy="1057275"/>
          </a:xfrm>
        </p:spPr>
        <p:txBody>
          <a:bodyPr lIns="0" tIns="0" rIns="0" b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7" name="Text Placeholder 12"/>
          <p:cNvSpPr>
            <a:spLocks noGrp="1"/>
          </p:cNvSpPr>
          <p:nvPr>
            <p:ph type="body" sz="quarter" idx="27"/>
          </p:nvPr>
        </p:nvSpPr>
        <p:spPr>
          <a:xfrm>
            <a:off x="8848725" y="2952750"/>
            <a:ext cx="2733675" cy="323850"/>
          </a:xfrm>
        </p:spPr>
        <p:txBody>
          <a:bodyPr lIns="0" tIns="0" rIns="0" b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8" name="Text Placeholder 14"/>
          <p:cNvSpPr>
            <a:spLocks noGrp="1"/>
          </p:cNvSpPr>
          <p:nvPr>
            <p:ph type="body" sz="quarter" idx="28"/>
          </p:nvPr>
        </p:nvSpPr>
        <p:spPr>
          <a:xfrm>
            <a:off x="8848725" y="3276600"/>
            <a:ext cx="2733675" cy="1057275"/>
          </a:xfrm>
        </p:spPr>
        <p:txBody>
          <a:bodyPr lIns="0" tIns="0" rIns="0" b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31" name="Text Placeholder 14"/>
          <p:cNvSpPr>
            <a:spLocks noGrp="1"/>
          </p:cNvSpPr>
          <p:nvPr>
            <p:ph type="body" sz="quarter" idx="31"/>
          </p:nvPr>
        </p:nvSpPr>
        <p:spPr>
          <a:xfrm>
            <a:off x="8848725" y="4667250"/>
            <a:ext cx="2733675" cy="1057275"/>
          </a:xfrm>
        </p:spPr>
        <p:txBody>
          <a:bodyPr lIns="0" tIns="0" rIns="0" b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34" name="Text Placeholder 12"/>
          <p:cNvSpPr>
            <a:spLocks noGrp="1"/>
          </p:cNvSpPr>
          <p:nvPr>
            <p:ph type="body" sz="quarter" idx="34"/>
          </p:nvPr>
        </p:nvSpPr>
        <p:spPr>
          <a:xfrm>
            <a:off x="8848725" y="4343400"/>
            <a:ext cx="2733675" cy="323850"/>
          </a:xfrm>
        </p:spPr>
        <p:txBody>
          <a:bodyPr lIns="0" tIns="0" rIns="0" b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16" name="Slide Number Placeholder 5"/>
          <p:cNvSpPr>
            <a:spLocks noGrp="1"/>
          </p:cNvSpPr>
          <p:nvPr>
            <p:ph type="sldNum" sz="quarter" idx="35"/>
          </p:nvPr>
        </p:nvSpPr>
        <p:spPr/>
        <p:txBody>
          <a:bodyPr/>
          <a:lstStyle>
            <a:lvl1pPr>
              <a:defRPr/>
            </a:lvl1pPr>
          </a:lstStyle>
          <a:p>
            <a:pPr>
              <a:defRPr/>
            </a:pPr>
            <a:fld id="{62EB529D-9B44-9B48-8FB9-1C96EC680955}" type="slidenum">
              <a:rPr lang="en-US"/>
              <a:pPr>
                <a:defRPr/>
              </a:pPr>
              <a:t>‹#›</a:t>
            </a:fld>
            <a:endParaRPr lang="en-US" dirty="0"/>
          </a:p>
        </p:txBody>
      </p:sp>
      <p:sp>
        <p:nvSpPr>
          <p:cNvPr id="23"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98186743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olio Computer">
    <p:spTree>
      <p:nvGrpSpPr>
        <p:cNvPr id="1" name=""/>
        <p:cNvGrpSpPr/>
        <p:nvPr/>
      </p:nvGrpSpPr>
      <p:grpSpPr>
        <a:xfrm>
          <a:off x="0" y="0"/>
          <a:ext cx="0" cy="0"/>
          <a:chOff x="0" y="0"/>
          <a:chExt cx="0" cy="0"/>
        </a:xfrm>
      </p:grpSpPr>
      <p:pic>
        <p:nvPicPr>
          <p:cNvPr id="9"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383164"/>
            <a:ext cx="5349875"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3"/>
          <p:cNvSpPr>
            <a:spLocks noGrp="1"/>
          </p:cNvSpPr>
          <p:nvPr>
            <p:ph type="pic" sz="quarter" idx="14"/>
          </p:nvPr>
        </p:nvSpPr>
        <p:spPr>
          <a:xfrm>
            <a:off x="818866" y="1595486"/>
            <a:ext cx="4926840" cy="2688609"/>
          </a:xfrm>
        </p:spPr>
        <p:txBody>
          <a:bodyPr lIns="0" tIns="0" rIns="0" bIns="0" rtlCol="0">
            <a:normAutofit/>
          </a:bodyPr>
          <a:lstStyle>
            <a:lvl1pPr marL="0" indent="0">
              <a:buFontTx/>
              <a:buNone/>
              <a:defRPr>
                <a:solidFill>
                  <a:schemeClr val="tx1"/>
                </a:solidFill>
              </a:defRPr>
            </a:lvl1pPr>
          </a:lstStyle>
          <a:p>
            <a:pPr lvl="0"/>
            <a:r>
              <a:rPr lang="en-US" noProof="0" smtClean="0"/>
              <a:t>Click icon to add picture</a:t>
            </a:r>
            <a:endParaRPr lang="en-US" noProof="0" dirty="0"/>
          </a:p>
        </p:txBody>
      </p:sp>
      <p:sp>
        <p:nvSpPr>
          <p:cNvPr id="19" name="Content Placeholder 2"/>
          <p:cNvSpPr>
            <a:spLocks noGrp="1"/>
          </p:cNvSpPr>
          <p:nvPr>
            <p:ph idx="1"/>
          </p:nvPr>
        </p:nvSpPr>
        <p:spPr>
          <a:xfrm>
            <a:off x="6528391" y="1793082"/>
            <a:ext cx="5054010" cy="1715657"/>
          </a:xfrm>
        </p:spPr>
        <p:txBody>
          <a:bodyPr lIns="0" tIns="0" rIns="0" bIns="0">
            <a:normAutofit/>
          </a:bodyPr>
          <a:lstStyle>
            <a:lvl1pPr marL="0" indent="0">
              <a:lnSpc>
                <a:spcPct val="125000"/>
              </a:lnSpc>
              <a:buFontTx/>
              <a:buNone/>
              <a:defRPr sz="1400" b="0" baseline="0">
                <a:solidFill>
                  <a:srgbClr val="135187"/>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dirty="0" smtClean="0"/>
              <a:t>Click to edit Master text styles</a:t>
            </a:r>
          </a:p>
        </p:txBody>
      </p:sp>
      <p:sp>
        <p:nvSpPr>
          <p:cNvPr id="20" name="Text Placeholder 6"/>
          <p:cNvSpPr>
            <a:spLocks noGrp="1"/>
          </p:cNvSpPr>
          <p:nvPr>
            <p:ph type="body" sz="quarter" idx="15"/>
          </p:nvPr>
        </p:nvSpPr>
        <p:spPr>
          <a:xfrm>
            <a:off x="6528391" y="1336680"/>
            <a:ext cx="5054010" cy="353451"/>
          </a:xfrm>
        </p:spPr>
        <p:txBody>
          <a:bodyPr lIns="0" tIns="0" rIns="0" bIns="0">
            <a:normAutofit/>
          </a:bodyPr>
          <a:lstStyle>
            <a:lvl1pPr marL="0" indent="0">
              <a:buFontTx/>
              <a:buNone/>
              <a:defRPr sz="2400" b="0" baseline="0">
                <a:solidFill>
                  <a:srgbClr val="135187"/>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dirty="0" smtClean="0"/>
              <a:t>Click to edit Master text styles</a:t>
            </a:r>
          </a:p>
        </p:txBody>
      </p:sp>
      <p:sp>
        <p:nvSpPr>
          <p:cNvPr id="21" name="Content Placeholder 2"/>
          <p:cNvSpPr>
            <a:spLocks noGrp="1"/>
          </p:cNvSpPr>
          <p:nvPr>
            <p:ph idx="34"/>
          </p:nvPr>
        </p:nvSpPr>
        <p:spPr>
          <a:xfrm>
            <a:off x="6528391" y="3979968"/>
            <a:ext cx="5054010" cy="1219347"/>
          </a:xfrm>
        </p:spPr>
        <p:txBody>
          <a:bodyPr lIns="0" tIns="0" rIns="0" bIns="0">
            <a:normAutofit/>
          </a:bodyPr>
          <a:lstStyle>
            <a:lvl1pPr marL="0" indent="0">
              <a:lnSpc>
                <a:spcPct val="125000"/>
              </a:lnSpc>
              <a:buFontTx/>
              <a:buNone/>
              <a:defRPr sz="1400" b="0" baseline="0">
                <a:solidFill>
                  <a:srgbClr val="135187"/>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dirty="0" smtClean="0"/>
              <a:t>Click to edit Master text styles</a:t>
            </a:r>
          </a:p>
        </p:txBody>
      </p:sp>
      <p:sp>
        <p:nvSpPr>
          <p:cNvPr id="22" name="Text Placeholder 6"/>
          <p:cNvSpPr>
            <a:spLocks noGrp="1"/>
          </p:cNvSpPr>
          <p:nvPr>
            <p:ph type="body" sz="quarter" idx="35"/>
          </p:nvPr>
        </p:nvSpPr>
        <p:spPr>
          <a:xfrm>
            <a:off x="6528391" y="3523566"/>
            <a:ext cx="5054010" cy="353451"/>
          </a:xfrm>
        </p:spPr>
        <p:txBody>
          <a:bodyPr lIns="0" tIns="0" rIns="0" bIns="0">
            <a:normAutofit/>
          </a:bodyPr>
          <a:lstStyle>
            <a:lvl1pPr marL="0" indent="0">
              <a:buFontTx/>
              <a:buNone/>
              <a:defRPr sz="2400" b="0" baseline="0">
                <a:solidFill>
                  <a:srgbClr val="135187"/>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dirty="0" smtClean="0"/>
              <a:t>Click to edit Master text styles</a:t>
            </a:r>
          </a:p>
        </p:txBody>
      </p:sp>
      <p:sp>
        <p:nvSpPr>
          <p:cNvPr id="10" name="Slide Number Placeholder 5"/>
          <p:cNvSpPr>
            <a:spLocks noGrp="1"/>
          </p:cNvSpPr>
          <p:nvPr>
            <p:ph type="sldNum" sz="quarter" idx="36"/>
          </p:nvPr>
        </p:nvSpPr>
        <p:spPr/>
        <p:txBody>
          <a:bodyPr/>
          <a:lstStyle>
            <a:lvl1pPr>
              <a:defRPr/>
            </a:lvl1pPr>
          </a:lstStyle>
          <a:p>
            <a:pPr>
              <a:defRPr/>
            </a:pPr>
            <a:fld id="{DE7D64A8-2722-6B44-816C-51EAB2B3AACC}" type="slidenum">
              <a:rPr lang="en-US"/>
              <a:pPr>
                <a:defRPr/>
              </a:pPr>
              <a:t>‹#›</a:t>
            </a:fld>
            <a:endParaRPr lang="en-US"/>
          </a:p>
        </p:txBody>
      </p:sp>
      <p:sp>
        <p:nvSpPr>
          <p:cNvPr id="14"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853544174"/>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Phone Tablet">
    <p:spTree>
      <p:nvGrpSpPr>
        <p:cNvPr id="1" name=""/>
        <p:cNvGrpSpPr/>
        <p:nvPr/>
      </p:nvGrpSpPr>
      <p:grpSpPr>
        <a:xfrm>
          <a:off x="0" y="0"/>
          <a:ext cx="0" cy="0"/>
          <a:chOff x="0" y="0"/>
          <a:chExt cx="0" cy="0"/>
        </a:xfrm>
      </p:grpSpPr>
      <p:pic>
        <p:nvPicPr>
          <p:cNvPr id="9"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0113" y="1203325"/>
            <a:ext cx="46958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p:cNvSpPr>
            <a:spLocks noGrp="1"/>
          </p:cNvSpPr>
          <p:nvPr>
            <p:ph idx="1"/>
          </p:nvPr>
        </p:nvSpPr>
        <p:spPr>
          <a:xfrm>
            <a:off x="6528391" y="1793082"/>
            <a:ext cx="5054010" cy="171565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20" name="Text Placeholder 6"/>
          <p:cNvSpPr>
            <a:spLocks noGrp="1"/>
          </p:cNvSpPr>
          <p:nvPr>
            <p:ph type="body" sz="quarter" idx="15"/>
          </p:nvPr>
        </p:nvSpPr>
        <p:spPr>
          <a:xfrm>
            <a:off x="6528391" y="1336680"/>
            <a:ext cx="505401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21" name="Content Placeholder 2"/>
          <p:cNvSpPr>
            <a:spLocks noGrp="1"/>
          </p:cNvSpPr>
          <p:nvPr>
            <p:ph idx="34"/>
          </p:nvPr>
        </p:nvSpPr>
        <p:spPr>
          <a:xfrm>
            <a:off x="6528391" y="3979968"/>
            <a:ext cx="5054010" cy="121934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22" name="Text Placeholder 6"/>
          <p:cNvSpPr>
            <a:spLocks noGrp="1"/>
          </p:cNvSpPr>
          <p:nvPr>
            <p:ph type="body" sz="quarter" idx="35"/>
          </p:nvPr>
        </p:nvSpPr>
        <p:spPr>
          <a:xfrm>
            <a:off x="6528391" y="3523566"/>
            <a:ext cx="505401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4" name="Picture Placeholder 3"/>
          <p:cNvSpPr>
            <a:spLocks noGrp="1"/>
          </p:cNvSpPr>
          <p:nvPr>
            <p:ph type="pic" sz="quarter" idx="14"/>
          </p:nvPr>
        </p:nvSpPr>
        <p:spPr>
          <a:xfrm>
            <a:off x="1227887" y="1536032"/>
            <a:ext cx="2584450" cy="3448050"/>
          </a:xfrm>
        </p:spPr>
        <p:txBody>
          <a:bodyPr lIns="0" tIns="0" rIns="0" bIns="0" rtlCol="0">
            <a:normAutofit/>
          </a:bodyPr>
          <a:lstStyle>
            <a:lvl1pPr marL="0" indent="0">
              <a:buFontTx/>
              <a:buNone/>
              <a:defRPr>
                <a:solidFill>
                  <a:schemeClr val="tx1"/>
                </a:solidFill>
              </a:defRPr>
            </a:lvl1pPr>
          </a:lstStyle>
          <a:p>
            <a:pPr lvl="0"/>
            <a:r>
              <a:rPr lang="en-US" noProof="0" smtClean="0"/>
              <a:t>Click icon to add picture</a:t>
            </a:r>
            <a:endParaRPr lang="en-US" noProof="0" dirty="0"/>
          </a:p>
        </p:txBody>
      </p:sp>
      <p:sp>
        <p:nvSpPr>
          <p:cNvPr id="12" name="Picture Placeholder 3"/>
          <p:cNvSpPr>
            <a:spLocks noGrp="1"/>
          </p:cNvSpPr>
          <p:nvPr>
            <p:ph type="pic" sz="quarter" idx="36"/>
          </p:nvPr>
        </p:nvSpPr>
        <p:spPr>
          <a:xfrm>
            <a:off x="4479086" y="3269582"/>
            <a:ext cx="1009650" cy="1797050"/>
          </a:xfrm>
        </p:spPr>
        <p:txBody>
          <a:bodyPr lIns="0" tIns="0" rIns="0" bIns="0" rtlCol="0">
            <a:normAutofit/>
          </a:bodyPr>
          <a:lstStyle>
            <a:lvl1pPr marL="0" indent="0">
              <a:buFontTx/>
              <a:buNone/>
              <a:defRPr sz="1050">
                <a:solidFill>
                  <a:schemeClr val="tx1"/>
                </a:solidFill>
              </a:defRPr>
            </a:lvl1pPr>
          </a:lstStyle>
          <a:p>
            <a:pPr lvl="0"/>
            <a:r>
              <a:rPr lang="en-US" noProof="0" smtClean="0"/>
              <a:t>Click icon to add picture</a:t>
            </a:r>
            <a:endParaRPr lang="en-US" noProof="0" dirty="0"/>
          </a:p>
        </p:txBody>
      </p:sp>
      <p:sp>
        <p:nvSpPr>
          <p:cNvPr id="10" name="Slide Number Placeholder 5"/>
          <p:cNvSpPr>
            <a:spLocks noGrp="1"/>
          </p:cNvSpPr>
          <p:nvPr>
            <p:ph type="sldNum" sz="quarter" idx="37"/>
          </p:nvPr>
        </p:nvSpPr>
        <p:spPr/>
        <p:txBody>
          <a:bodyPr/>
          <a:lstStyle>
            <a:lvl1pPr>
              <a:defRPr/>
            </a:lvl1pPr>
          </a:lstStyle>
          <a:p>
            <a:pPr>
              <a:defRPr/>
            </a:pPr>
            <a:fld id="{05E98041-958A-DA4B-8C87-9F21303B42EB}" type="slidenum">
              <a:rPr lang="en-US"/>
              <a:pPr>
                <a:defRPr/>
              </a:pPr>
              <a:t>‹#›</a:t>
            </a:fld>
            <a:endParaRPr lang="en-US"/>
          </a:p>
        </p:txBody>
      </p:sp>
      <p:sp>
        <p:nvSpPr>
          <p:cNvPr id="14"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326170458"/>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5743575"/>
            <a:ext cx="12192000" cy="1114425"/>
          </a:xfrm>
          <a:prstGeom prst="rect">
            <a:avLst/>
          </a:prstGeom>
          <a:solidFill>
            <a:srgbClr val="1351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5" name="Picture 14"/>
          <p:cNvPicPr>
            <a:picLocks noChangeAspect="1"/>
          </p:cNvPicPr>
          <p:nvPr userDrawn="1"/>
        </p:nvPicPr>
        <p:blipFill rotWithShape="1">
          <a:blip r:embed="rId22">
            <a:extLst>
              <a:ext uri="{28A0092B-C50C-407E-A947-70E740481C1C}">
                <a14:useLocalDpi xmlns:a14="http://schemas.microsoft.com/office/drawing/2010/main" val="0"/>
              </a:ext>
            </a:extLst>
          </a:blip>
          <a:srcRect t="3039"/>
          <a:stretch/>
        </p:blipFill>
        <p:spPr>
          <a:xfrm>
            <a:off x="2402375" y="5742558"/>
            <a:ext cx="5310952" cy="1115441"/>
          </a:xfrm>
          <a:prstGeom prst="rect">
            <a:avLst/>
          </a:prstGeom>
        </p:spPr>
      </p:pic>
      <p:sp>
        <p:nvSpPr>
          <p:cNvPr id="6" name="Slide Number Placeholder 5"/>
          <p:cNvSpPr>
            <a:spLocks noGrp="1"/>
          </p:cNvSpPr>
          <p:nvPr>
            <p:ph type="sldNum" sz="quarter" idx="4"/>
          </p:nvPr>
        </p:nvSpPr>
        <p:spPr>
          <a:xfrm>
            <a:off x="5849938" y="6048375"/>
            <a:ext cx="492125" cy="492125"/>
          </a:xfrm>
          <a:prstGeom prst="rect">
            <a:avLst/>
          </a:prstGeom>
        </p:spPr>
        <p:txBody>
          <a:bodyPr vert="horz" lIns="91440" tIns="45720" rIns="91440" bIns="45720" rtlCol="0" anchor="ctr"/>
          <a:lstStyle>
            <a:lvl1pPr algn="ctr" eaLnBrk="1" fontAlgn="auto" hangingPunct="1">
              <a:spcBef>
                <a:spcPts val="0"/>
              </a:spcBef>
              <a:spcAft>
                <a:spcPts val="0"/>
              </a:spcAft>
              <a:defRPr sz="1400" smtClean="0">
                <a:solidFill>
                  <a:schemeClr val="bg1"/>
                </a:solidFill>
                <a:latin typeface="+mn-lt"/>
              </a:defRPr>
            </a:lvl1pPr>
          </a:lstStyle>
          <a:p>
            <a:pPr>
              <a:defRPr/>
            </a:pPr>
            <a:fld id="{1314FA1B-3000-B047-9CCB-686F4E0E4A7D}" type="slidenum">
              <a:rPr lang="en-US"/>
              <a:pPr>
                <a:defRPr/>
              </a:pPr>
              <a:t>‹#›</a:t>
            </a:fld>
            <a:endParaRPr lang="en-US" dirty="0"/>
          </a:p>
        </p:txBody>
      </p:sp>
      <p:sp>
        <p:nvSpPr>
          <p:cNvPr id="1029" name="Text Placeholder 2"/>
          <p:cNvSpPr>
            <a:spLocks noGrp="1"/>
          </p:cNvSpPr>
          <p:nvPr>
            <p:ph type="body" idx="1"/>
          </p:nvPr>
        </p:nvSpPr>
        <p:spPr bwMode="auto">
          <a:xfrm>
            <a:off x="609600" y="1590675"/>
            <a:ext cx="10972800" cy="3667125"/>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
        <p:nvSpPr>
          <p:cNvPr id="10" name="Isosceles Triangle 9"/>
          <p:cNvSpPr/>
          <p:nvPr userDrawn="1"/>
        </p:nvSpPr>
        <p:spPr>
          <a:xfrm rot="10800000">
            <a:off x="5867400" y="5734050"/>
            <a:ext cx="466725" cy="20161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6" name="Picture 10"/>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bwMode="auto">
          <a:xfrm>
            <a:off x="609600" y="5947304"/>
            <a:ext cx="13373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userDrawn="1"/>
        </p:nvSpPr>
        <p:spPr>
          <a:xfrm>
            <a:off x="8534398" y="5938870"/>
            <a:ext cx="3142343" cy="840230"/>
          </a:xfrm>
          <a:prstGeom prst="rect">
            <a:avLst/>
          </a:prstGeom>
          <a:noFill/>
        </p:spPr>
        <p:txBody>
          <a:bodyPr wrap="square">
            <a:spAutoFit/>
          </a:bodyPr>
          <a:lstStyle/>
          <a:p>
            <a:pPr algn="r" eaLnBrk="1" fontAlgn="auto" hangingPunct="1">
              <a:lnSpc>
                <a:spcPct val="90000"/>
              </a:lnSpc>
              <a:spcBef>
                <a:spcPts val="0"/>
              </a:spcBef>
              <a:spcAft>
                <a:spcPts val="0"/>
              </a:spcAft>
              <a:defRPr/>
            </a:pPr>
            <a:r>
              <a:rPr lang="en-US" sz="1800" dirty="0" smtClean="0">
                <a:solidFill>
                  <a:schemeClr val="bg1"/>
                </a:solidFill>
                <a:latin typeface="Lato Light" panose="020F0302020204030203" pitchFamily="34" charset="0"/>
              </a:rPr>
              <a:t>Mike Branstein</a:t>
            </a:r>
          </a:p>
          <a:p>
            <a:pPr algn="r" eaLnBrk="1" fontAlgn="auto" hangingPunct="1">
              <a:lnSpc>
                <a:spcPct val="90000"/>
              </a:lnSpc>
              <a:spcBef>
                <a:spcPts val="0"/>
              </a:spcBef>
              <a:spcAft>
                <a:spcPts val="0"/>
              </a:spcAft>
              <a:defRPr/>
            </a:pPr>
            <a:r>
              <a:rPr lang="en-US" sz="1800" dirty="0" smtClean="0">
                <a:solidFill>
                  <a:schemeClr val="bg1"/>
                </a:solidFill>
                <a:latin typeface="Lato Light" panose="020F0302020204030203" pitchFamily="34" charset="0"/>
              </a:rPr>
              <a:t>@</a:t>
            </a:r>
            <a:r>
              <a:rPr lang="en-US" sz="1800" dirty="0" err="1" smtClean="0">
                <a:solidFill>
                  <a:schemeClr val="bg1"/>
                </a:solidFill>
                <a:latin typeface="Lato Light" panose="020F0302020204030203" pitchFamily="34" charset="0"/>
              </a:rPr>
              <a:t>mikebranstein</a:t>
            </a:r>
            <a:endParaRPr lang="en-US" sz="1800" dirty="0" smtClean="0">
              <a:solidFill>
                <a:schemeClr val="bg1"/>
              </a:solidFill>
              <a:latin typeface="Lato Light" panose="020F0302020204030203" pitchFamily="34" charset="0"/>
            </a:endParaRPr>
          </a:p>
          <a:p>
            <a:pPr algn="r" eaLnBrk="1" fontAlgn="auto" hangingPunct="1">
              <a:lnSpc>
                <a:spcPct val="90000"/>
              </a:lnSpc>
              <a:spcBef>
                <a:spcPts val="0"/>
              </a:spcBef>
              <a:spcAft>
                <a:spcPts val="0"/>
              </a:spcAft>
              <a:defRPr/>
            </a:pPr>
            <a:r>
              <a:rPr lang="en-US" sz="1800" dirty="0" smtClean="0">
                <a:solidFill>
                  <a:schemeClr val="bg1"/>
                </a:solidFill>
                <a:latin typeface="Lato Light" panose="020F0302020204030203" pitchFamily="34" charset="0"/>
              </a:rPr>
              <a:t>brosteins.com / KiZAN.com</a:t>
            </a:r>
          </a:p>
        </p:txBody>
      </p:sp>
      <p:pic>
        <p:nvPicPr>
          <p:cNvPr id="14" name="Picture 13"/>
          <p:cNvPicPr>
            <a:picLocks noChangeAspect="1"/>
          </p:cNvPicPr>
          <p:nvPr userDrawn="1"/>
        </p:nvPicPr>
        <p:blipFill rotWithShape="1">
          <a:blip r:embed="rId24">
            <a:extLst>
              <a:ext uri="{28A0092B-C50C-407E-A947-70E740481C1C}">
                <a14:useLocalDpi xmlns:a14="http://schemas.microsoft.com/office/drawing/2010/main" val="0"/>
              </a:ext>
            </a:extLst>
          </a:blip>
          <a:srcRect b="49564"/>
          <a:stretch/>
        </p:blipFill>
        <p:spPr>
          <a:xfrm>
            <a:off x="-5912" y="-18260"/>
            <a:ext cx="12263226" cy="36660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84" r:id="rId2"/>
    <p:sldLayoutId id="2147483685" r:id="rId3"/>
    <p:sldLayoutId id="2147483686" r:id="rId4"/>
    <p:sldLayoutId id="2147483687" r:id="rId5"/>
    <p:sldLayoutId id="2147483700" r:id="rId6"/>
    <p:sldLayoutId id="2147483688" r:id="rId7"/>
    <p:sldLayoutId id="2147483701" r:id="rId8"/>
    <p:sldLayoutId id="2147483702"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703" r:id="rId20"/>
  </p:sldLayoutIdLst>
  <p:transition spd="med">
    <p:fade/>
  </p:transition>
  <p:timing>
    <p:tnLst>
      <p:par>
        <p:cTn id="1" dur="indefinite" restart="never" nodeType="tmRoot"/>
      </p:par>
    </p:tnLst>
  </p:timing>
  <p:hf hdr="0" dt="0"/>
  <p:txStyles>
    <p:titleStyle>
      <a:lvl1pPr algn="l" rtl="0" fontAlgn="base">
        <a:lnSpc>
          <a:spcPct val="90000"/>
        </a:lnSpc>
        <a:spcBef>
          <a:spcPct val="0"/>
        </a:spcBef>
        <a:spcAft>
          <a:spcPct val="0"/>
        </a:spcAft>
        <a:defRPr sz="4400" kern="1200">
          <a:solidFill>
            <a:srgbClr val="135187"/>
          </a:solidFill>
          <a:latin typeface="Lato" panose="020F0502020204030203" pitchFamily="34" charset="0"/>
          <a:ea typeface="+mj-ea"/>
          <a:cs typeface="+mj-cs"/>
        </a:defRPr>
      </a:lvl1pPr>
      <a:lvl2pPr algn="l" rtl="0" fontAlgn="base">
        <a:lnSpc>
          <a:spcPct val="90000"/>
        </a:lnSpc>
        <a:spcBef>
          <a:spcPct val="0"/>
        </a:spcBef>
        <a:spcAft>
          <a:spcPct val="0"/>
        </a:spcAft>
        <a:defRPr sz="4400">
          <a:solidFill>
            <a:srgbClr val="424242"/>
          </a:solidFill>
          <a:latin typeface="Lato" charset="0"/>
        </a:defRPr>
      </a:lvl2pPr>
      <a:lvl3pPr algn="l" rtl="0" fontAlgn="base">
        <a:lnSpc>
          <a:spcPct val="90000"/>
        </a:lnSpc>
        <a:spcBef>
          <a:spcPct val="0"/>
        </a:spcBef>
        <a:spcAft>
          <a:spcPct val="0"/>
        </a:spcAft>
        <a:defRPr sz="4400">
          <a:solidFill>
            <a:srgbClr val="424242"/>
          </a:solidFill>
          <a:latin typeface="Lato" charset="0"/>
        </a:defRPr>
      </a:lvl3pPr>
      <a:lvl4pPr algn="l" rtl="0" fontAlgn="base">
        <a:lnSpc>
          <a:spcPct val="90000"/>
        </a:lnSpc>
        <a:spcBef>
          <a:spcPct val="0"/>
        </a:spcBef>
        <a:spcAft>
          <a:spcPct val="0"/>
        </a:spcAft>
        <a:defRPr sz="4400">
          <a:solidFill>
            <a:srgbClr val="424242"/>
          </a:solidFill>
          <a:latin typeface="Lato" charset="0"/>
        </a:defRPr>
      </a:lvl4pPr>
      <a:lvl5pPr algn="l" rtl="0" fontAlgn="base">
        <a:lnSpc>
          <a:spcPct val="90000"/>
        </a:lnSpc>
        <a:spcBef>
          <a:spcPct val="0"/>
        </a:spcBef>
        <a:spcAft>
          <a:spcPct val="0"/>
        </a:spcAft>
        <a:defRPr sz="4400">
          <a:solidFill>
            <a:srgbClr val="424242"/>
          </a:solidFill>
          <a:latin typeface="Lato" charset="0"/>
        </a:defRPr>
      </a:lvl5pPr>
      <a:lvl6pPr marL="457200" algn="l" rtl="0" fontAlgn="base">
        <a:lnSpc>
          <a:spcPct val="90000"/>
        </a:lnSpc>
        <a:spcBef>
          <a:spcPct val="0"/>
        </a:spcBef>
        <a:spcAft>
          <a:spcPct val="0"/>
        </a:spcAft>
        <a:defRPr sz="4400">
          <a:solidFill>
            <a:srgbClr val="424242"/>
          </a:solidFill>
          <a:latin typeface="Lato" charset="0"/>
        </a:defRPr>
      </a:lvl6pPr>
      <a:lvl7pPr marL="914400" algn="l" rtl="0" fontAlgn="base">
        <a:lnSpc>
          <a:spcPct val="90000"/>
        </a:lnSpc>
        <a:spcBef>
          <a:spcPct val="0"/>
        </a:spcBef>
        <a:spcAft>
          <a:spcPct val="0"/>
        </a:spcAft>
        <a:defRPr sz="4400">
          <a:solidFill>
            <a:srgbClr val="424242"/>
          </a:solidFill>
          <a:latin typeface="Lato" charset="0"/>
        </a:defRPr>
      </a:lvl7pPr>
      <a:lvl8pPr marL="1371600" algn="l" rtl="0" fontAlgn="base">
        <a:lnSpc>
          <a:spcPct val="90000"/>
        </a:lnSpc>
        <a:spcBef>
          <a:spcPct val="0"/>
        </a:spcBef>
        <a:spcAft>
          <a:spcPct val="0"/>
        </a:spcAft>
        <a:defRPr sz="4400">
          <a:solidFill>
            <a:srgbClr val="424242"/>
          </a:solidFill>
          <a:latin typeface="Lato" charset="0"/>
        </a:defRPr>
      </a:lvl8pPr>
      <a:lvl9pPr marL="1828800" algn="l" rtl="0" fontAlgn="base">
        <a:lnSpc>
          <a:spcPct val="90000"/>
        </a:lnSpc>
        <a:spcBef>
          <a:spcPct val="0"/>
        </a:spcBef>
        <a:spcAft>
          <a:spcPct val="0"/>
        </a:spcAft>
        <a:defRPr sz="4400">
          <a:solidFill>
            <a:srgbClr val="424242"/>
          </a:solidFill>
          <a:latin typeface="Lato" charset="0"/>
        </a:defRPr>
      </a:lvl9pPr>
    </p:titleStyle>
    <p:bodyStyle>
      <a:lvl1pPr algn="l" rtl="0" fontAlgn="base">
        <a:lnSpc>
          <a:spcPct val="90000"/>
        </a:lnSpc>
        <a:spcBef>
          <a:spcPts val="1000"/>
        </a:spcBef>
        <a:spcAft>
          <a:spcPct val="0"/>
        </a:spcAft>
        <a:buFont typeface="Arial" charset="0"/>
        <a:defRPr sz="2800" b="1" kern="1200">
          <a:solidFill>
            <a:srgbClr val="135187"/>
          </a:solidFill>
          <a:latin typeface="Lato Light" panose="020F0302020204030203" pitchFamily="34" charset="0"/>
          <a:ea typeface="+mn-ea"/>
          <a:cs typeface="+mn-cs"/>
        </a:defRPr>
      </a:lvl1pPr>
      <a:lvl2pPr marL="457200" algn="l" rtl="0" fontAlgn="base">
        <a:lnSpc>
          <a:spcPct val="90000"/>
        </a:lnSpc>
        <a:spcBef>
          <a:spcPts val="500"/>
        </a:spcBef>
        <a:spcAft>
          <a:spcPct val="0"/>
        </a:spcAft>
        <a:buFont typeface="Arial" charset="0"/>
        <a:defRPr sz="2400" kern="1200">
          <a:solidFill>
            <a:srgbClr val="135187"/>
          </a:solidFill>
          <a:latin typeface="Lato Light" panose="020F0302020204030203" pitchFamily="34" charset="0"/>
          <a:ea typeface="+mn-ea"/>
          <a:cs typeface="+mn-cs"/>
        </a:defRPr>
      </a:lvl2pPr>
      <a:lvl3pPr marL="914400" algn="l" rtl="0" fontAlgn="base">
        <a:lnSpc>
          <a:spcPct val="90000"/>
        </a:lnSpc>
        <a:spcBef>
          <a:spcPts val="500"/>
        </a:spcBef>
        <a:spcAft>
          <a:spcPct val="0"/>
        </a:spcAft>
        <a:buFont typeface="Arial" charset="0"/>
        <a:defRPr sz="2000" kern="1200">
          <a:solidFill>
            <a:srgbClr val="135187"/>
          </a:solidFill>
          <a:latin typeface="Lato Light" panose="020F0302020204030203" pitchFamily="34" charset="0"/>
          <a:ea typeface="+mn-ea"/>
          <a:cs typeface="+mn-cs"/>
        </a:defRPr>
      </a:lvl3pPr>
      <a:lvl4pPr marL="1371600" algn="l" rtl="0" fontAlgn="base">
        <a:lnSpc>
          <a:spcPct val="90000"/>
        </a:lnSpc>
        <a:spcBef>
          <a:spcPts val="500"/>
        </a:spcBef>
        <a:spcAft>
          <a:spcPct val="0"/>
        </a:spcAft>
        <a:buFont typeface="Arial" charset="0"/>
        <a:defRPr kern="1200">
          <a:solidFill>
            <a:srgbClr val="135187"/>
          </a:solidFill>
          <a:latin typeface="Lato Light" panose="020F0302020204030203" pitchFamily="34" charset="0"/>
          <a:ea typeface="+mn-ea"/>
          <a:cs typeface="+mn-cs"/>
        </a:defRPr>
      </a:lvl4pPr>
      <a:lvl5pPr marL="1828800" algn="l" rtl="0" fontAlgn="base">
        <a:lnSpc>
          <a:spcPct val="90000"/>
        </a:lnSpc>
        <a:spcBef>
          <a:spcPts val="500"/>
        </a:spcBef>
        <a:spcAft>
          <a:spcPct val="0"/>
        </a:spcAft>
        <a:buFont typeface="Arial" charset="0"/>
        <a:defRPr kern="1200">
          <a:solidFill>
            <a:srgbClr val="135187"/>
          </a:solidFill>
          <a:latin typeface="Lato Light" panose="020F03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hyperlink" Target="https://brosteins.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github.com/mikebranstei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269" b="6897"/>
          <a:stretch/>
        </p:blipFill>
        <p:spPr>
          <a:xfrm>
            <a:off x="-1" y="-1"/>
            <a:ext cx="12258657" cy="6811619"/>
          </a:xfrm>
          <a:noFill/>
        </p:spPr>
      </p:pic>
      <p:sp>
        <p:nvSpPr>
          <p:cNvPr id="7" name="Rectangle 6"/>
          <p:cNvSpPr/>
          <p:nvPr/>
        </p:nvSpPr>
        <p:spPr>
          <a:xfrm>
            <a:off x="-66261" y="-56197"/>
            <a:ext cx="12417288" cy="6914198"/>
          </a:xfrm>
          <a:prstGeom prst="rect">
            <a:avLst/>
          </a:prstGeom>
          <a:solidFill>
            <a:srgbClr val="13518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1"/>
          <p:cNvSpPr>
            <a:spLocks noGrp="1"/>
          </p:cNvSpPr>
          <p:nvPr>
            <p:ph type="body" sz="quarter" idx="10"/>
          </p:nvPr>
        </p:nvSpPr>
        <p:spPr>
          <a:xfrm>
            <a:off x="578840" y="573904"/>
            <a:ext cx="6320275" cy="2371725"/>
          </a:xfrm>
        </p:spPr>
        <p:txBody>
          <a:bodyPr rtlCol="0">
            <a:normAutofit/>
          </a:bodyPr>
          <a:lstStyle/>
          <a:p>
            <a:pPr fontAlgn="auto">
              <a:lnSpc>
                <a:spcPct val="70000"/>
              </a:lnSpc>
              <a:spcBef>
                <a:spcPts val="0"/>
              </a:spcBef>
              <a:spcAft>
                <a:spcPts val="0"/>
              </a:spcAft>
              <a:buFont typeface="Arial" panose="020B0604020202020204" pitchFamily="34" charset="0"/>
              <a:buNone/>
              <a:defRPr/>
            </a:pPr>
            <a:r>
              <a:rPr lang="en-US" sz="8000" dirty="0" smtClean="0">
                <a:effectLst>
                  <a:outerShdw dist="50800" dir="5400000" algn="t" rotWithShape="0">
                    <a:prstClr val="black">
                      <a:alpha val="10000"/>
                    </a:prstClr>
                  </a:outerShdw>
                </a:effectLst>
                <a:latin typeface="Arial Rounded MT Bold" panose="020F0704030504030204" pitchFamily="34" charset="0"/>
              </a:rPr>
              <a:t>Everything is Awesome</a:t>
            </a:r>
            <a:endParaRPr lang="en-US" sz="8000" dirty="0">
              <a:effectLst>
                <a:outerShdw dist="50800" dir="5400000" algn="t" rotWithShape="0">
                  <a:prstClr val="black">
                    <a:alpha val="10000"/>
                  </a:prstClr>
                </a:outerShdw>
              </a:effectLst>
              <a:latin typeface="Arial Rounded MT Bold" panose="020F0704030504030204" pitchFamily="34" charset="0"/>
            </a:endParaRPr>
          </a:p>
        </p:txBody>
      </p:sp>
      <p:sp>
        <p:nvSpPr>
          <p:cNvPr id="12" name="Text Placeholder 2"/>
          <p:cNvSpPr>
            <a:spLocks noGrp="1"/>
          </p:cNvSpPr>
          <p:nvPr>
            <p:ph type="body" sz="quarter" idx="11"/>
          </p:nvPr>
        </p:nvSpPr>
        <p:spPr>
          <a:xfrm>
            <a:off x="490294" y="3001825"/>
            <a:ext cx="6408821" cy="1512470"/>
          </a:xfrm>
        </p:spPr>
        <p:txBody>
          <a:bodyPr rtlCol="0">
            <a:noAutofit/>
          </a:bodyPr>
          <a:lstStyle/>
          <a:p>
            <a:pPr fontAlgn="auto">
              <a:lnSpc>
                <a:spcPct val="100000"/>
              </a:lnSpc>
              <a:spcAft>
                <a:spcPts val="0"/>
              </a:spcAft>
              <a:buFont typeface="Arial" panose="020B0604020202020204" pitchFamily="34" charset="0"/>
              <a:buNone/>
              <a:defRPr/>
            </a:pPr>
            <a:r>
              <a:rPr lang="en-US" sz="4400" dirty="0" smtClean="0">
                <a:latin typeface="Arial Rounded MT Bold" panose="020F0704030504030204" pitchFamily="34" charset="0"/>
              </a:rPr>
              <a:t>…when you’re using</a:t>
            </a:r>
            <a:br>
              <a:rPr lang="en-US" sz="4400" dirty="0" smtClean="0">
                <a:latin typeface="Arial Rounded MT Bold" panose="020F0704030504030204" pitchFamily="34" charset="0"/>
              </a:rPr>
            </a:br>
            <a:r>
              <a:rPr lang="en-US" sz="4400" dirty="0" smtClean="0">
                <a:latin typeface="Arial Rounded MT Bold" panose="020F0704030504030204" pitchFamily="34" charset="0"/>
              </a:rPr>
              <a:t>Visual Studio Code</a:t>
            </a:r>
          </a:p>
          <a:p>
            <a:pPr algn="r" fontAlgn="auto">
              <a:lnSpc>
                <a:spcPct val="100000"/>
              </a:lnSpc>
              <a:spcBef>
                <a:spcPts val="1800"/>
              </a:spcBef>
              <a:spcAft>
                <a:spcPts val="0"/>
              </a:spcAft>
              <a:buFont typeface="Arial" panose="020B0604020202020204" pitchFamily="34" charset="0"/>
              <a:buNone/>
              <a:defRPr/>
            </a:pPr>
            <a:endParaRPr lang="en-US" sz="3200" dirty="0" smtClean="0">
              <a:latin typeface="Arial Rounded MT Bold" panose="020F0704030504030204" pitchFamily="34" charset="0"/>
            </a:endParaRPr>
          </a:p>
          <a:p>
            <a:pPr algn="r" fontAlgn="auto">
              <a:lnSpc>
                <a:spcPct val="100000"/>
              </a:lnSpc>
              <a:spcBef>
                <a:spcPts val="1800"/>
              </a:spcBef>
              <a:spcAft>
                <a:spcPts val="0"/>
              </a:spcAft>
              <a:buFont typeface="Arial" panose="020B0604020202020204" pitchFamily="34" charset="0"/>
              <a:buNone/>
              <a:defRPr/>
            </a:pPr>
            <a:r>
              <a:rPr lang="en-US" sz="3200" dirty="0" smtClean="0">
                <a:latin typeface="Arial Rounded MT Bold" panose="020F0704030504030204" pitchFamily="34" charset="0"/>
              </a:rPr>
              <a:t>Mike Branstein</a:t>
            </a:r>
          </a:p>
          <a:p>
            <a:pPr algn="r" fontAlgn="auto">
              <a:lnSpc>
                <a:spcPct val="100000"/>
              </a:lnSpc>
              <a:spcBef>
                <a:spcPts val="0"/>
              </a:spcBef>
              <a:spcAft>
                <a:spcPts val="0"/>
              </a:spcAft>
              <a:buFont typeface="Arial" panose="020B0604020202020204" pitchFamily="34" charset="0"/>
              <a:buNone/>
              <a:defRPr/>
            </a:pPr>
            <a:r>
              <a:rPr lang="en-US" sz="3200" dirty="0" smtClean="0">
                <a:latin typeface="Arial Rounded MT Bold" panose="020F0704030504030204" pitchFamily="34" charset="0"/>
              </a:rPr>
              <a:t>@</a:t>
            </a:r>
            <a:r>
              <a:rPr lang="en-US" sz="3200" dirty="0" err="1" smtClean="0">
                <a:latin typeface="Arial Rounded MT Bold" panose="020F0704030504030204" pitchFamily="34" charset="0"/>
              </a:rPr>
              <a:t>mikebranstein</a:t>
            </a:r>
            <a:endParaRPr lang="en-US" sz="3200" dirty="0" smtClean="0">
              <a:latin typeface="Arial Rounded MT Bold" panose="020F0704030504030204" pitchFamily="34" charset="0"/>
            </a:endParaRPr>
          </a:p>
          <a:p>
            <a:pPr algn="r" fontAlgn="auto">
              <a:lnSpc>
                <a:spcPct val="100000"/>
              </a:lnSpc>
              <a:spcBef>
                <a:spcPts val="0"/>
              </a:spcBef>
              <a:spcAft>
                <a:spcPts val="0"/>
              </a:spcAft>
              <a:buFont typeface="Arial" panose="020B0604020202020204" pitchFamily="34" charset="0"/>
              <a:buNone/>
              <a:defRPr/>
            </a:pPr>
            <a:r>
              <a:rPr lang="en-US" sz="3200" dirty="0" smtClean="0">
                <a:latin typeface="Arial Rounded MT Bold" panose="020F0704030504030204" pitchFamily="34" charset="0"/>
              </a:rPr>
              <a:t>https://brosteins.com</a:t>
            </a:r>
          </a:p>
        </p:txBody>
      </p:sp>
      <p:pic>
        <p:nvPicPr>
          <p:cNvPr id="9222"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573079" y="-56197"/>
            <a:ext cx="5205881" cy="712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40428" b="49305"/>
          <a:stretch/>
        </p:blipFill>
        <p:spPr>
          <a:xfrm>
            <a:off x="435283" y="2430949"/>
            <a:ext cx="5991987" cy="29533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773" y="-1773060"/>
            <a:ext cx="3201995" cy="549562"/>
          </a:xfrm>
          <a:prstGeom prst="rect">
            <a:avLst/>
          </a:prstGeom>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10</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Command Line Interfaces Make me Happy!</a:t>
            </a:r>
            <a:endParaRPr lang="en-US" altLang="en-US" dirty="0">
              <a:latin typeface="Lato" charset="0"/>
            </a:endParaRPr>
          </a:p>
        </p:txBody>
      </p:sp>
      <p:pic>
        <p:nvPicPr>
          <p:cNvPr id="4" name="Picture Placeholder 3"/>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2536" b="12536"/>
          <a:stretch>
            <a:fillRect/>
          </a:stretch>
        </p:blipFill>
        <p:spPr/>
      </p:pic>
      <p:graphicFrame>
        <p:nvGraphicFramePr>
          <p:cNvPr id="5" name="Table 4"/>
          <p:cNvGraphicFramePr>
            <a:graphicFrameLocks noGrp="1"/>
          </p:cNvGraphicFramePr>
          <p:nvPr>
            <p:extLst>
              <p:ext uri="{D42A27DB-BD31-4B8C-83A1-F6EECF244321}">
                <p14:modId xmlns:p14="http://schemas.microsoft.com/office/powerpoint/2010/main" val="960593428"/>
              </p:ext>
            </p:extLst>
          </p:nvPr>
        </p:nvGraphicFramePr>
        <p:xfrm>
          <a:off x="4873449" y="2007450"/>
          <a:ext cx="6804409" cy="3108960"/>
        </p:xfrm>
        <a:graphic>
          <a:graphicData uri="http://schemas.openxmlformats.org/drawingml/2006/table">
            <a:tbl>
              <a:tblPr firstRow="1" bandRow="1">
                <a:tableStyleId>{9DCAF9ED-07DC-4A11-8D7F-57B35C25682E}</a:tableStyleId>
              </a:tblPr>
              <a:tblGrid>
                <a:gridCol w="1945519">
                  <a:extLst>
                    <a:ext uri="{9D8B030D-6E8A-4147-A177-3AD203B41FA5}">
                      <a16:colId xmlns:a16="http://schemas.microsoft.com/office/drawing/2014/main" val="624285700"/>
                    </a:ext>
                  </a:extLst>
                </a:gridCol>
                <a:gridCol w="4858890">
                  <a:extLst>
                    <a:ext uri="{9D8B030D-6E8A-4147-A177-3AD203B41FA5}">
                      <a16:colId xmlns:a16="http://schemas.microsoft.com/office/drawing/2014/main" val="2040634688"/>
                    </a:ext>
                  </a:extLst>
                </a:gridCol>
              </a:tblGrid>
              <a:tr h="365195">
                <a:tc>
                  <a:txBody>
                    <a:bodyPr/>
                    <a:lstStyle/>
                    <a:p>
                      <a:r>
                        <a:rPr lang="en-US" dirty="0" smtClean="0"/>
                        <a:t>Argument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4167928462"/>
                  </a:ext>
                </a:extLst>
              </a:tr>
              <a:tr h="365195">
                <a:tc>
                  <a:txBody>
                    <a:bodyPr/>
                    <a:lstStyle/>
                    <a:p>
                      <a:r>
                        <a:rPr lang="en-US" dirty="0" smtClean="0"/>
                        <a:t>-r</a:t>
                      </a:r>
                      <a:endParaRPr lang="en-US" dirty="0"/>
                    </a:p>
                  </a:txBody>
                  <a:tcPr/>
                </a:tc>
                <a:tc>
                  <a:txBody>
                    <a:bodyPr/>
                    <a:lstStyle/>
                    <a:p>
                      <a:r>
                        <a:rPr lang="en-US" dirty="0" smtClean="0"/>
                        <a:t>open, using last active window</a:t>
                      </a:r>
                      <a:endParaRPr lang="en-US" dirty="0"/>
                    </a:p>
                  </a:txBody>
                  <a:tcPr/>
                </a:tc>
                <a:extLst>
                  <a:ext uri="{0D108BD9-81ED-4DB2-BD59-A6C34878D82A}">
                    <a16:rowId xmlns:a16="http://schemas.microsoft.com/office/drawing/2014/main" val="954158656"/>
                  </a:ext>
                </a:extLst>
              </a:tr>
              <a:tr h="365195">
                <a:tc>
                  <a:txBody>
                    <a:bodyPr/>
                    <a:lstStyle/>
                    <a:p>
                      <a:r>
                        <a:rPr lang="en-US" dirty="0" smtClean="0"/>
                        <a:t>-n</a:t>
                      </a:r>
                      <a:endParaRPr lang="en-US" dirty="0"/>
                    </a:p>
                  </a:txBody>
                  <a:tcPr/>
                </a:tc>
                <a:tc>
                  <a:txBody>
                    <a:bodyPr/>
                    <a:lstStyle/>
                    <a:p>
                      <a:r>
                        <a:rPr lang="en-US" dirty="0" smtClean="0"/>
                        <a:t>open,</a:t>
                      </a:r>
                      <a:r>
                        <a:rPr lang="en-US" baseline="0" dirty="0" smtClean="0"/>
                        <a:t> using new window</a:t>
                      </a:r>
                      <a:endParaRPr lang="en-US" dirty="0"/>
                    </a:p>
                  </a:txBody>
                  <a:tcPr/>
                </a:tc>
                <a:extLst>
                  <a:ext uri="{0D108BD9-81ED-4DB2-BD59-A6C34878D82A}">
                    <a16:rowId xmlns:a16="http://schemas.microsoft.com/office/drawing/2014/main" val="2684633579"/>
                  </a:ext>
                </a:extLst>
              </a:tr>
              <a:tr h="630335">
                <a:tc>
                  <a:txBody>
                    <a:bodyPr/>
                    <a:lstStyle/>
                    <a:p>
                      <a:r>
                        <a:rPr lang="en-US" dirty="0" smtClean="0"/>
                        <a:t>-g</a:t>
                      </a:r>
                      <a:endParaRPr lang="en-US" dirty="0"/>
                    </a:p>
                  </a:txBody>
                  <a:tcPr/>
                </a:tc>
                <a:tc>
                  <a:txBody>
                    <a:bodyPr/>
                    <a:lstStyle/>
                    <a:p>
                      <a:r>
                        <a:rPr lang="en-US" dirty="0" smtClean="0"/>
                        <a:t>used with </a:t>
                      </a:r>
                      <a:r>
                        <a:rPr lang="en-US" i="1" dirty="0" smtClean="0"/>
                        <a:t>file:line:column</a:t>
                      </a:r>
                      <a:r>
                        <a:rPr lang="en-US" dirty="0" smtClean="0"/>
                        <a:t>, opens file at line and (optional) column position</a:t>
                      </a:r>
                    </a:p>
                  </a:txBody>
                  <a:tcPr/>
                </a:tc>
                <a:extLst>
                  <a:ext uri="{0D108BD9-81ED-4DB2-BD59-A6C34878D82A}">
                    <a16:rowId xmlns:a16="http://schemas.microsoft.com/office/drawing/2014/main" val="2918084732"/>
                  </a:ext>
                </a:extLst>
              </a:tr>
              <a:tr h="365195">
                <a:tc>
                  <a:txBody>
                    <a:bodyPr/>
                    <a:lstStyle/>
                    <a:p>
                      <a:r>
                        <a:rPr lang="en-US" i="1" dirty="0" smtClean="0"/>
                        <a:t>file</a:t>
                      </a:r>
                      <a:endParaRPr lang="en-US" i="1" dirty="0"/>
                    </a:p>
                  </a:txBody>
                  <a:tcPr/>
                </a:tc>
                <a:tc>
                  <a:txBody>
                    <a:bodyPr/>
                    <a:lstStyle/>
                    <a:p>
                      <a:r>
                        <a:rPr lang="en-US" dirty="0" smtClean="0"/>
                        <a:t>open, if file doesn’t exist, creates the file</a:t>
                      </a:r>
                      <a:endParaRPr lang="en-US" dirty="0"/>
                    </a:p>
                  </a:txBody>
                  <a:tcPr/>
                </a:tc>
                <a:extLst>
                  <a:ext uri="{0D108BD9-81ED-4DB2-BD59-A6C34878D82A}">
                    <a16:rowId xmlns:a16="http://schemas.microsoft.com/office/drawing/2014/main" val="502354891"/>
                  </a:ext>
                </a:extLst>
              </a:tr>
              <a:tr h="630335">
                <a:tc>
                  <a:txBody>
                    <a:bodyPr/>
                    <a:lstStyle/>
                    <a:p>
                      <a:r>
                        <a:rPr lang="en-US" i="1" dirty="0" smtClean="0"/>
                        <a:t>file:line:column</a:t>
                      </a:r>
                      <a:endParaRPr lang="en-US" i="1" dirty="0"/>
                    </a:p>
                  </a:txBody>
                  <a:tcPr/>
                </a:tc>
                <a:tc>
                  <a:txBody>
                    <a:bodyPr/>
                    <a:lstStyle/>
                    <a:p>
                      <a:r>
                        <a:rPr lang="en-US" dirty="0" smtClean="0"/>
                        <a:t>used with –g, opens file at line and (optional) column</a:t>
                      </a:r>
                      <a:r>
                        <a:rPr lang="en-US" baseline="0" dirty="0" smtClean="0"/>
                        <a:t> </a:t>
                      </a:r>
                      <a:r>
                        <a:rPr lang="en-US" dirty="0" smtClean="0"/>
                        <a:t>position</a:t>
                      </a:r>
                    </a:p>
                  </a:txBody>
                  <a:tcPr/>
                </a:tc>
                <a:extLst>
                  <a:ext uri="{0D108BD9-81ED-4DB2-BD59-A6C34878D82A}">
                    <a16:rowId xmlns:a16="http://schemas.microsoft.com/office/drawing/2014/main" val="3572979885"/>
                  </a:ext>
                </a:extLst>
              </a:tr>
              <a:tr h="365195">
                <a:tc>
                  <a:txBody>
                    <a:bodyPr/>
                    <a:lstStyle/>
                    <a:p>
                      <a:r>
                        <a:rPr lang="en-US" i="1" dirty="0" smtClean="0"/>
                        <a:t>folder</a:t>
                      </a:r>
                      <a:endParaRPr lang="en-US" i="1" dirty="0"/>
                    </a:p>
                  </a:txBody>
                  <a:tcPr/>
                </a:tc>
                <a:tc>
                  <a:txBody>
                    <a:bodyPr/>
                    <a:lstStyle/>
                    <a:p>
                      <a:r>
                        <a:rPr lang="en-US" dirty="0" smtClean="0"/>
                        <a:t>name of folder to open</a:t>
                      </a:r>
                      <a:endParaRPr lang="en-US" dirty="0"/>
                    </a:p>
                  </a:txBody>
                  <a:tcPr/>
                </a:tc>
                <a:extLst>
                  <a:ext uri="{0D108BD9-81ED-4DB2-BD59-A6C34878D82A}">
                    <a16:rowId xmlns:a16="http://schemas.microsoft.com/office/drawing/2014/main" val="3135334941"/>
                  </a:ext>
                </a:extLst>
              </a:tr>
            </a:tbl>
          </a:graphicData>
        </a:graphic>
      </p:graphicFrame>
      <p:sp>
        <p:nvSpPr>
          <p:cNvPr id="11" name="Text Placeholder 5"/>
          <p:cNvSpPr>
            <a:spLocks noGrp="1"/>
          </p:cNvSpPr>
          <p:nvPr>
            <p:ph type="body" sz="quarter" idx="15"/>
          </p:nvPr>
        </p:nvSpPr>
        <p:spPr>
          <a:xfrm>
            <a:off x="4873448" y="1475451"/>
            <a:ext cx="6708951" cy="352425"/>
          </a:xfrm>
        </p:spPr>
        <p:txBody>
          <a:bodyPr>
            <a:normAutofit fontScale="92500"/>
          </a:bodyPr>
          <a:lstStyle/>
          <a:p>
            <a:r>
              <a:rPr lang="en-US" altLang="en-US" dirty="0" smtClean="0">
                <a:latin typeface="Lato" charset="0"/>
              </a:rPr>
              <a:t>Run VS Code from the CLI, using “code”, with arguments:</a:t>
            </a:r>
            <a:endParaRPr lang="en-US" altLang="en-US" dirty="0">
              <a:latin typeface="Lato" charset="0"/>
            </a:endParaRPr>
          </a:p>
        </p:txBody>
      </p:sp>
    </p:spTree>
    <p:extLst>
      <p:ext uri="{BB962C8B-B14F-4D97-AF65-F5344CB8AC3E}">
        <p14:creationId xmlns:p14="http://schemas.microsoft.com/office/powerpoint/2010/main" val="127807678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400" b="1" dirty="0" smtClean="0"/>
              <a:t>Search: Ctrl + P</a:t>
            </a:r>
          </a:p>
          <a:p>
            <a:pPr marL="285750" indent="-285750" fontAlgn="auto">
              <a:lnSpc>
                <a:spcPct val="150000"/>
              </a:lnSpc>
              <a:spcAft>
                <a:spcPts val="0"/>
              </a:spcAft>
              <a:buFont typeface="Arial" panose="020B0604020202020204" pitchFamily="34" charset="0"/>
              <a:buChar char="•"/>
              <a:defRPr/>
            </a:pPr>
            <a:r>
              <a:rPr lang="en-US" sz="2400" b="1" dirty="0" smtClean="0"/>
              <a:t>Commands: Ctrl + Shift + P</a:t>
            </a:r>
            <a:endParaRPr lang="en-US" sz="2400" b="1"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11</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Master Builders Use the Command Palette</a:t>
            </a:r>
            <a:endParaRPr lang="en-US" dirty="0"/>
          </a:p>
        </p:txBody>
      </p:sp>
      <p:sp>
        <p:nvSpPr>
          <p:cNvPr id="22534" name="Text Placeholder 5"/>
          <p:cNvSpPr>
            <a:spLocks noGrp="1"/>
          </p:cNvSpPr>
          <p:nvPr>
            <p:ph type="body" sz="quarter" idx="15"/>
          </p:nvPr>
        </p:nvSpPr>
        <p:spPr>
          <a:xfrm>
            <a:off x="622300" y="1611313"/>
            <a:ext cx="6400800" cy="352425"/>
          </a:xfrm>
        </p:spPr>
        <p:txBody>
          <a:bodyPr>
            <a:noAutofit/>
          </a:bodyPr>
          <a:lstStyle/>
          <a:p>
            <a:r>
              <a:rPr lang="en-US" altLang="en-US" sz="2800" dirty="0" smtClean="0">
                <a:latin typeface="Lato" charset="0"/>
              </a:rPr>
              <a:t>Command Palette = Chrome </a:t>
            </a:r>
            <a:r>
              <a:rPr lang="en-US" altLang="en-US" sz="2800" dirty="0" err="1" smtClean="0">
                <a:latin typeface="Lato" charset="0"/>
              </a:rPr>
              <a:t>Omnibox</a:t>
            </a:r>
            <a:endParaRPr lang="en-US" altLang="en-US" sz="2800" dirty="0">
              <a:latin typeface="Lato" charset="0"/>
            </a:endParaRPr>
          </a:p>
        </p:txBody>
      </p:sp>
      <p:pic>
        <p:nvPicPr>
          <p:cNvPr id="6" name="Picture Placeholder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15670975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3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C066F934-F63A-A04D-8A59-6E60E489512D}" type="slidenum">
              <a:rPr lang="en-US" altLang="en-US">
                <a:solidFill>
                  <a:schemeClr val="bg1"/>
                </a:solidFill>
              </a:rPr>
              <a:pPr fontAlgn="base">
                <a:spcBef>
                  <a:spcPct val="0"/>
                </a:spcBef>
                <a:spcAft>
                  <a:spcPct val="0"/>
                </a:spcAft>
              </a:pPr>
              <a:t>12</a:t>
            </a:fld>
            <a:endParaRPr lang="en-US" altLang="en-US">
              <a:solidFill>
                <a:schemeClr val="bg1"/>
              </a:solidFill>
            </a:endParaRPr>
          </a:p>
        </p:txBody>
      </p:sp>
      <p:sp>
        <p:nvSpPr>
          <p:cNvPr id="25603" name="Title 2"/>
          <p:cNvSpPr>
            <a:spLocks noGrp="1"/>
          </p:cNvSpPr>
          <p:nvPr>
            <p:ph type="title"/>
          </p:nvPr>
        </p:nvSpPr>
        <p:spPr bwMode="auto">
          <a:xfrm>
            <a:off x="609599" y="350609"/>
            <a:ext cx="11125197" cy="777875"/>
          </a:xfrm>
        </p:spPr>
        <p:txBody>
          <a:bodyPr wrap="square" numCol="1" anchorCtr="0" compatLnSpc="1">
            <a:prstTxWarp prst="textNoShape">
              <a:avLst/>
            </a:prstTxWarp>
            <a:normAutofit/>
          </a:bodyPr>
          <a:lstStyle/>
          <a:p>
            <a:r>
              <a:rPr lang="en-US" altLang="en-US" dirty="0" smtClean="0">
                <a:latin typeface="Lato" charset="0"/>
              </a:rPr>
              <a:t>Editing Code</a:t>
            </a:r>
            <a:endParaRPr lang="en-US" altLang="en-US" dirty="0">
              <a:latin typeface="Lato" charset="0"/>
            </a:endParaRPr>
          </a:p>
        </p:txBody>
      </p:sp>
      <p:sp>
        <p:nvSpPr>
          <p:cNvPr id="25604" name="Text Placeholder 4"/>
          <p:cNvSpPr>
            <a:spLocks noGrp="1"/>
          </p:cNvSpPr>
          <p:nvPr>
            <p:ph type="body" sz="quarter" idx="15"/>
          </p:nvPr>
        </p:nvSpPr>
        <p:spPr>
          <a:xfrm>
            <a:off x="609600" y="1767372"/>
            <a:ext cx="2743200" cy="323850"/>
          </a:xfrm>
        </p:spPr>
        <p:txBody>
          <a:bodyPr/>
          <a:lstStyle/>
          <a:p>
            <a:r>
              <a:rPr lang="en-US" altLang="en-US" sz="2400" dirty="0" smtClean="0">
                <a:latin typeface="Lato" charset="0"/>
              </a:rPr>
              <a:t>Working Files</a:t>
            </a:r>
            <a:endParaRPr lang="en-US" altLang="en-US" sz="2400" dirty="0">
              <a:latin typeface="Lato" charset="0"/>
            </a:endParaRPr>
          </a:p>
        </p:txBody>
      </p:sp>
      <p:sp>
        <p:nvSpPr>
          <p:cNvPr id="25606" name="Text Placeholder 6"/>
          <p:cNvSpPr>
            <a:spLocks noGrp="1"/>
          </p:cNvSpPr>
          <p:nvPr>
            <p:ph type="body" sz="quarter" idx="18"/>
          </p:nvPr>
        </p:nvSpPr>
        <p:spPr>
          <a:xfrm>
            <a:off x="609600" y="3158022"/>
            <a:ext cx="2743200" cy="323850"/>
          </a:xfrm>
        </p:spPr>
        <p:txBody>
          <a:bodyPr/>
          <a:lstStyle/>
          <a:p>
            <a:r>
              <a:rPr lang="en-US" altLang="en-US" sz="2400" dirty="0" smtClean="0">
                <a:latin typeface="Lato" charset="0"/>
              </a:rPr>
              <a:t>Accordion UI</a:t>
            </a:r>
            <a:endParaRPr lang="en-US" altLang="en-US" sz="2400" dirty="0">
              <a:latin typeface="Lato" charset="0"/>
            </a:endParaRPr>
          </a:p>
        </p:txBody>
      </p:sp>
      <p:sp>
        <p:nvSpPr>
          <p:cNvPr id="25608" name="Text Placeholder 8"/>
          <p:cNvSpPr>
            <a:spLocks noGrp="1"/>
          </p:cNvSpPr>
          <p:nvPr>
            <p:ph type="body" sz="quarter" idx="21"/>
          </p:nvPr>
        </p:nvSpPr>
        <p:spPr>
          <a:xfrm>
            <a:off x="609600" y="4548672"/>
            <a:ext cx="2743200" cy="323850"/>
          </a:xfrm>
        </p:spPr>
        <p:txBody>
          <a:bodyPr/>
          <a:lstStyle/>
          <a:p>
            <a:r>
              <a:rPr lang="en-US" altLang="en-US" sz="2400" dirty="0" smtClean="0">
                <a:latin typeface="Lato" charset="0"/>
              </a:rPr>
              <a:t>Auto Save</a:t>
            </a:r>
            <a:endParaRPr lang="en-US" altLang="en-US" sz="2400" dirty="0">
              <a:latin typeface="Lato" charset="0"/>
            </a:endParaRPr>
          </a:p>
        </p:txBody>
      </p:sp>
      <p:sp>
        <p:nvSpPr>
          <p:cNvPr id="25610" name="Text Placeholder 10"/>
          <p:cNvSpPr>
            <a:spLocks noGrp="1"/>
          </p:cNvSpPr>
          <p:nvPr>
            <p:ph type="body" sz="quarter" idx="24"/>
          </p:nvPr>
        </p:nvSpPr>
        <p:spPr>
          <a:xfrm>
            <a:off x="9001122" y="1767372"/>
            <a:ext cx="2733675" cy="323850"/>
          </a:xfrm>
        </p:spPr>
        <p:txBody>
          <a:bodyPr/>
          <a:lstStyle/>
          <a:p>
            <a:r>
              <a:rPr lang="en-US" altLang="en-US" sz="2400" dirty="0" smtClean="0">
                <a:latin typeface="Lato" charset="0"/>
              </a:rPr>
              <a:t>Side-by-Side Editing</a:t>
            </a:r>
            <a:endParaRPr lang="en-US" altLang="en-US" sz="2400" dirty="0">
              <a:latin typeface="Lato" charset="0"/>
            </a:endParaRPr>
          </a:p>
        </p:txBody>
      </p:sp>
      <p:sp>
        <p:nvSpPr>
          <p:cNvPr id="25612" name="Text Placeholder 12"/>
          <p:cNvSpPr>
            <a:spLocks noGrp="1"/>
          </p:cNvSpPr>
          <p:nvPr>
            <p:ph type="body" sz="quarter" idx="27"/>
          </p:nvPr>
        </p:nvSpPr>
        <p:spPr>
          <a:xfrm>
            <a:off x="9001122" y="3158022"/>
            <a:ext cx="2733675" cy="323850"/>
          </a:xfrm>
        </p:spPr>
        <p:txBody>
          <a:bodyPr/>
          <a:lstStyle/>
          <a:p>
            <a:r>
              <a:rPr lang="en-US" altLang="en-US" sz="2400" dirty="0" smtClean="0">
                <a:latin typeface="Lato" charset="0"/>
              </a:rPr>
              <a:t>Language-specific UI</a:t>
            </a:r>
            <a:endParaRPr lang="en-US" altLang="en-US" sz="2400" dirty="0">
              <a:latin typeface="Lato" charset="0"/>
            </a:endParaRPr>
          </a:p>
        </p:txBody>
      </p:sp>
      <p:sp>
        <p:nvSpPr>
          <p:cNvPr id="25615" name="Text Placeholder 16"/>
          <p:cNvSpPr>
            <a:spLocks noGrp="1"/>
          </p:cNvSpPr>
          <p:nvPr>
            <p:ph type="body" sz="quarter" idx="34"/>
          </p:nvPr>
        </p:nvSpPr>
        <p:spPr>
          <a:xfrm>
            <a:off x="9001122" y="4548672"/>
            <a:ext cx="2733675" cy="323850"/>
          </a:xfrm>
        </p:spPr>
        <p:txBody>
          <a:bodyPr/>
          <a:lstStyle/>
          <a:p>
            <a:r>
              <a:rPr lang="en-US" altLang="en-US" sz="2400" dirty="0" smtClean="0">
                <a:latin typeface="Lato" charset="0"/>
              </a:rPr>
              <a:t>Command Palette</a:t>
            </a:r>
            <a:endParaRPr lang="en-US" altLang="en-US" sz="2400" dirty="0">
              <a:latin typeface="Lato" charset="0"/>
            </a:endParaRPr>
          </a:p>
        </p:txBody>
      </p:sp>
      <p:sp>
        <p:nvSpPr>
          <p:cNvPr id="26" name="Oval 25"/>
          <p:cNvSpPr/>
          <p:nvPr/>
        </p:nvSpPr>
        <p:spPr bwMode="auto">
          <a:xfrm>
            <a:off x="3453948" y="1603375"/>
            <a:ext cx="731838" cy="73025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p:cNvSpPr/>
          <p:nvPr/>
        </p:nvSpPr>
        <p:spPr bwMode="auto">
          <a:xfrm>
            <a:off x="3453948" y="4343400"/>
            <a:ext cx="731838" cy="731838"/>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p:cNvSpPr/>
          <p:nvPr/>
        </p:nvSpPr>
        <p:spPr bwMode="auto">
          <a:xfrm>
            <a:off x="3453948" y="2994025"/>
            <a:ext cx="731838" cy="73025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p:cNvSpPr/>
          <p:nvPr/>
        </p:nvSpPr>
        <p:spPr bwMode="auto">
          <a:xfrm>
            <a:off x="8157024" y="1603375"/>
            <a:ext cx="731838" cy="730250"/>
          </a:xfrm>
          <a:prstGeom prst="ellipse">
            <a:avLst/>
          </a:prstGeom>
          <a:solidFill>
            <a:srgbClr val="E74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p:nvSpPr>
        <p:spPr bwMode="auto">
          <a:xfrm>
            <a:off x="8157024" y="4343400"/>
            <a:ext cx="731838" cy="731838"/>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p:nvSpPr>
        <p:spPr bwMode="auto">
          <a:xfrm>
            <a:off x="8157024" y="2994025"/>
            <a:ext cx="731838" cy="73025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4"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058" t="801" r="10141" b="233"/>
          <a:stretch/>
        </p:blipFill>
        <p:spPr>
          <a:xfrm>
            <a:off x="4348078" y="1579336"/>
            <a:ext cx="3631376" cy="36165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3894425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FFCD1449-56CD-BE42-A77B-84A9F3C2847A}" type="slidenum">
              <a:rPr lang="en-US" altLang="en-US">
                <a:solidFill>
                  <a:schemeClr val="bg1"/>
                </a:solidFill>
              </a:rPr>
              <a:pPr fontAlgn="base">
                <a:spcBef>
                  <a:spcPct val="0"/>
                </a:spcBef>
                <a:spcAft>
                  <a:spcPct val="0"/>
                </a:spcAft>
              </a:pPr>
              <a:t>13</a:t>
            </a:fld>
            <a:endParaRPr lang="en-US" altLang="en-US">
              <a:solidFill>
                <a:schemeClr val="bg1"/>
              </a:solidFill>
            </a:endParaRPr>
          </a:p>
        </p:txBody>
      </p:sp>
      <p:sp>
        <p:nvSpPr>
          <p:cNvPr id="27651" name="Title 2"/>
          <p:cNvSpPr>
            <a:spLocks noGrp="1"/>
          </p:cNvSpPr>
          <p:nvPr>
            <p:ph type="title"/>
          </p:nvPr>
        </p:nvSpPr>
        <p:spPr bwMode="auto">
          <a:xfrm>
            <a:off x="609600" y="369807"/>
            <a:ext cx="10972800" cy="777875"/>
          </a:xfrm>
        </p:spPr>
        <p:txBody>
          <a:bodyPr wrap="square" numCol="1" anchorCtr="0" compatLnSpc="1">
            <a:prstTxWarp prst="textNoShape">
              <a:avLst/>
            </a:prstTxWarp>
          </a:bodyPr>
          <a:lstStyle/>
          <a:p>
            <a:r>
              <a:rPr lang="en-US" altLang="en-US" dirty="0" smtClean="0">
                <a:latin typeface="Lato" charset="0"/>
              </a:rPr>
              <a:t>Follow the Plan by Running Tasks</a:t>
            </a:r>
            <a:endParaRPr lang="en-US" altLang="en-US" dirty="0">
              <a:latin typeface="Lato" charset="0"/>
            </a:endParaRPr>
          </a:p>
        </p:txBody>
      </p:sp>
      <p:sp>
        <p:nvSpPr>
          <p:cNvPr id="6" name="Content Placeholder 5"/>
          <p:cNvSpPr>
            <a:spLocks noGrp="1"/>
          </p:cNvSpPr>
          <p:nvPr>
            <p:ph idx="1"/>
          </p:nvPr>
        </p:nvSpPr>
        <p:spPr>
          <a:xfrm>
            <a:off x="6527800" y="2677173"/>
            <a:ext cx="5054600" cy="1216025"/>
          </a:xfrm>
        </p:spPr>
        <p:txBody>
          <a:bodyPr rtlCol="0">
            <a:normAutofit/>
          </a:bodyPr>
          <a:lstStyle/>
          <a:p>
            <a:pPr marL="285750" indent="-285750" fontAlgn="auto">
              <a:spcAft>
                <a:spcPts val="0"/>
              </a:spcAft>
              <a:buFont typeface="Arial" panose="020B0604020202020204" pitchFamily="34" charset="0"/>
              <a:buChar char="•"/>
              <a:defRPr/>
            </a:pPr>
            <a:r>
              <a:rPr lang="en-US" sz="2000" dirty="0" smtClean="0"/>
              <a:t>Gulp, Make, Ant, </a:t>
            </a:r>
            <a:r>
              <a:rPr lang="en-US" sz="2000" dirty="0" err="1" smtClean="0"/>
              <a:t>MSBuild</a:t>
            </a:r>
            <a:r>
              <a:rPr lang="en-US" sz="2000" dirty="0" smtClean="0"/>
              <a:t>, Jake, &amp; Rake </a:t>
            </a:r>
          </a:p>
        </p:txBody>
      </p:sp>
      <p:sp>
        <p:nvSpPr>
          <p:cNvPr id="27654" name="Text Placeholder 6"/>
          <p:cNvSpPr>
            <a:spLocks noGrp="1"/>
          </p:cNvSpPr>
          <p:nvPr>
            <p:ph type="body" sz="quarter" idx="15"/>
          </p:nvPr>
        </p:nvSpPr>
        <p:spPr>
          <a:xfrm>
            <a:off x="6527800" y="2219973"/>
            <a:ext cx="5054600" cy="354013"/>
          </a:xfrm>
        </p:spPr>
        <p:txBody>
          <a:bodyPr/>
          <a:lstStyle/>
          <a:p>
            <a:r>
              <a:rPr lang="en-US" altLang="en-US" dirty="0" smtClean="0">
                <a:latin typeface="Lato" charset="0"/>
              </a:rPr>
              <a:t>Run Tasks from the Command Palette</a:t>
            </a:r>
            <a:endParaRPr lang="en-US" altLang="en-US" dirty="0">
              <a:latin typeface="Lato" charset="0"/>
            </a:endParaRPr>
          </a:p>
        </p:txBody>
      </p:sp>
      <p:pic>
        <p:nvPicPr>
          <p:cNvPr id="3" name="Picture Placeholder 2"/>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9718" t="3580" r="-8188" b="45673"/>
          <a:stretch/>
        </p:blipFill>
        <p:spPr/>
      </p:pic>
    </p:spTree>
    <p:extLst>
      <p:ext uri="{BB962C8B-B14F-4D97-AF65-F5344CB8AC3E}">
        <p14:creationId xmlns:p14="http://schemas.microsoft.com/office/powerpoint/2010/main" val="1604913915"/>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400" dirty="0" smtClean="0"/>
              <a:t>Emmet (http://emmet.io)</a:t>
            </a:r>
          </a:p>
          <a:p>
            <a:pPr marL="285750" indent="-285750" fontAlgn="auto">
              <a:lnSpc>
                <a:spcPct val="150000"/>
              </a:lnSpc>
              <a:spcAft>
                <a:spcPts val="0"/>
              </a:spcAft>
              <a:buFont typeface="Arial" panose="020B0604020202020204" pitchFamily="34" charset="0"/>
              <a:buChar char="•"/>
              <a:defRPr/>
            </a:pPr>
            <a:r>
              <a:rPr lang="en-US" sz="2400" dirty="0" smtClean="0"/>
              <a:t>Multi Cursor</a:t>
            </a:r>
          </a:p>
          <a:p>
            <a:pPr marL="285750" indent="-285750" fontAlgn="auto">
              <a:lnSpc>
                <a:spcPct val="150000"/>
              </a:lnSpc>
              <a:spcAft>
                <a:spcPts val="0"/>
              </a:spcAft>
              <a:buFont typeface="Arial" panose="020B0604020202020204" pitchFamily="34" charset="0"/>
              <a:buChar char="•"/>
              <a:defRPr/>
            </a:pPr>
            <a:r>
              <a:rPr lang="en-US" sz="2400" dirty="0" smtClean="0"/>
              <a:t>Content-aware Selection</a:t>
            </a:r>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14</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Advanced Editing</a:t>
            </a:r>
            <a:endParaRPr lang="en-US" altLang="en-US" dirty="0">
              <a:latin typeface="Lato" charset="0"/>
            </a:endParaRPr>
          </a:p>
        </p:txBody>
      </p:sp>
      <p:sp>
        <p:nvSpPr>
          <p:cNvPr id="11270" name="Text Placeholder 5"/>
          <p:cNvSpPr>
            <a:spLocks noGrp="1"/>
          </p:cNvSpPr>
          <p:nvPr>
            <p:ph type="body" sz="quarter" idx="15"/>
          </p:nvPr>
        </p:nvSpPr>
        <p:spPr>
          <a:xfrm>
            <a:off x="5181600" y="1706563"/>
            <a:ext cx="6400800" cy="352425"/>
          </a:xfrm>
        </p:spPr>
        <p:txBody>
          <a:bodyPr/>
          <a:lstStyle/>
          <a:p>
            <a:r>
              <a:rPr lang="en-US" altLang="en-US" dirty="0" smtClean="0">
                <a:latin typeface="Lato" charset="0"/>
              </a:rPr>
              <a:t>Increase your Efficiency with these shortcuts</a:t>
            </a:r>
            <a:endParaRPr lang="en-US" altLang="en-US" dirty="0">
              <a:latin typeface="Lato" charset="0"/>
            </a:endParaRPr>
          </a:p>
        </p:txBody>
      </p:sp>
      <p:pic>
        <p:nvPicPr>
          <p:cNvPr id="6" name="Picture Placeholder 5"/>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4819" t="1039" r="-10559" b="14035"/>
          <a:stretch/>
        </p:blipFill>
        <p:spPr/>
      </p:pic>
    </p:spTree>
    <p:extLst>
      <p:ext uri="{BB962C8B-B14F-4D97-AF65-F5344CB8AC3E}">
        <p14:creationId xmlns:p14="http://schemas.microsoft.com/office/powerpoint/2010/main" val="265038455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000" b="1" dirty="0" smtClean="0"/>
              <a:t>IntelliSense</a:t>
            </a:r>
          </a:p>
          <a:p>
            <a:pPr marL="285750" indent="-285750" fontAlgn="auto">
              <a:lnSpc>
                <a:spcPct val="150000"/>
              </a:lnSpc>
              <a:spcAft>
                <a:spcPts val="0"/>
              </a:spcAft>
              <a:buFont typeface="Arial" panose="020B0604020202020204" pitchFamily="34" charset="0"/>
              <a:buChar char="•"/>
              <a:defRPr/>
            </a:pPr>
            <a:r>
              <a:rPr lang="en-US" sz="2000" b="1" dirty="0" smtClean="0"/>
              <a:t>Snippets</a:t>
            </a:r>
          </a:p>
          <a:p>
            <a:pPr marL="285750" indent="-285750" fontAlgn="auto">
              <a:lnSpc>
                <a:spcPct val="150000"/>
              </a:lnSpc>
              <a:spcAft>
                <a:spcPts val="0"/>
              </a:spcAft>
              <a:buFont typeface="Arial" panose="020B0604020202020204" pitchFamily="34" charset="0"/>
              <a:buChar char="•"/>
              <a:defRPr/>
            </a:pPr>
            <a:r>
              <a:rPr lang="en-US" sz="2000" b="1" dirty="0" err="1" smtClean="0"/>
              <a:t>Goto</a:t>
            </a:r>
            <a:r>
              <a:rPr lang="en-US" sz="2000" b="1" dirty="0" smtClean="0"/>
              <a:t> &amp; Peek</a:t>
            </a:r>
          </a:p>
          <a:p>
            <a:pPr marL="285750" indent="-285750" fontAlgn="auto">
              <a:lnSpc>
                <a:spcPct val="150000"/>
              </a:lnSpc>
              <a:spcAft>
                <a:spcPts val="0"/>
              </a:spcAft>
              <a:buFont typeface="Arial" panose="020B0604020202020204" pitchFamily="34" charset="0"/>
              <a:buChar char="•"/>
              <a:defRPr/>
            </a:pPr>
            <a:r>
              <a:rPr lang="en-US" sz="2000" b="1" dirty="0" smtClean="0"/>
              <a:t>Group Text Movement</a:t>
            </a:r>
            <a:endParaRPr lang="en-US" sz="2000" b="1"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15</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For the Visual Studio Fans</a:t>
            </a:r>
            <a:endParaRPr lang="en-US" dirty="0"/>
          </a:p>
        </p:txBody>
      </p:sp>
      <p:sp>
        <p:nvSpPr>
          <p:cNvPr id="22534" name="Text Placeholder 5"/>
          <p:cNvSpPr>
            <a:spLocks noGrp="1"/>
          </p:cNvSpPr>
          <p:nvPr>
            <p:ph type="body" sz="quarter" idx="15"/>
          </p:nvPr>
        </p:nvSpPr>
        <p:spPr>
          <a:xfrm>
            <a:off x="622300" y="1611313"/>
            <a:ext cx="6400800" cy="352425"/>
          </a:xfrm>
        </p:spPr>
        <p:txBody>
          <a:bodyPr/>
          <a:lstStyle/>
          <a:p>
            <a:r>
              <a:rPr lang="en-US" altLang="en-US" dirty="0" smtClean="0">
                <a:latin typeface="Lato" charset="0"/>
              </a:rPr>
              <a:t>The best of VS is in VS Code</a:t>
            </a:r>
            <a:endParaRPr lang="en-US" altLang="en-US" dirty="0">
              <a:latin typeface="Lato" charset="0"/>
            </a:endParaRPr>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4968" b="20031"/>
          <a:stretch/>
        </p:blipFill>
        <p:spPr/>
      </p:pic>
    </p:spTree>
    <p:extLst>
      <p:ext uri="{BB962C8B-B14F-4D97-AF65-F5344CB8AC3E}">
        <p14:creationId xmlns:p14="http://schemas.microsoft.com/office/powerpoint/2010/main" val="70967189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400" dirty="0" smtClean="0"/>
              <a:t>Node.js or Mono Debugging</a:t>
            </a:r>
          </a:p>
          <a:p>
            <a:pPr marL="285750" indent="-285750" fontAlgn="auto">
              <a:lnSpc>
                <a:spcPct val="150000"/>
              </a:lnSpc>
              <a:spcAft>
                <a:spcPts val="0"/>
              </a:spcAft>
              <a:buFont typeface="Arial" panose="020B0604020202020204" pitchFamily="34" charset="0"/>
              <a:buChar char="•"/>
              <a:defRPr/>
            </a:pPr>
            <a:r>
              <a:rPr lang="en-US" sz="2400" dirty="0" smtClean="0"/>
              <a:t>Launching the Debugger</a:t>
            </a:r>
          </a:p>
          <a:p>
            <a:pPr marL="285750" indent="-285750" fontAlgn="auto">
              <a:lnSpc>
                <a:spcPct val="150000"/>
              </a:lnSpc>
              <a:spcAft>
                <a:spcPts val="0"/>
              </a:spcAft>
              <a:buFont typeface="Arial" panose="020B0604020202020204" pitchFamily="34" charset="0"/>
              <a:buChar char="•"/>
              <a:defRPr/>
            </a:pPr>
            <a:r>
              <a:rPr lang="en-US" sz="2400" dirty="0" smtClean="0"/>
              <a:t>Debugging Profiles</a:t>
            </a:r>
          </a:p>
          <a:p>
            <a:pPr marL="285750" indent="-285750" fontAlgn="auto">
              <a:lnSpc>
                <a:spcPct val="150000"/>
              </a:lnSpc>
              <a:spcAft>
                <a:spcPts val="0"/>
              </a:spcAft>
              <a:buFont typeface="Arial" panose="020B0604020202020204" pitchFamily="34" charset="0"/>
              <a:buChar char="•"/>
              <a:defRPr/>
            </a:pPr>
            <a:r>
              <a:rPr lang="en-US" sz="2400" dirty="0" smtClean="0"/>
              <a:t>Shortcut Keys</a:t>
            </a:r>
            <a:endParaRPr lang="en-US" sz="2400" dirty="0"/>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16</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Debugging</a:t>
            </a:r>
            <a:endParaRPr lang="en-US" altLang="en-US" dirty="0">
              <a:latin typeface="Lato" charset="0"/>
            </a:endParaRPr>
          </a:p>
        </p:txBody>
      </p:sp>
      <p:sp>
        <p:nvSpPr>
          <p:cNvPr id="11270" name="Text Placeholder 5"/>
          <p:cNvSpPr>
            <a:spLocks noGrp="1"/>
          </p:cNvSpPr>
          <p:nvPr>
            <p:ph type="body" sz="quarter" idx="15"/>
          </p:nvPr>
        </p:nvSpPr>
        <p:spPr>
          <a:xfrm>
            <a:off x="5181600" y="1706563"/>
            <a:ext cx="6400800" cy="352425"/>
          </a:xfrm>
        </p:spPr>
        <p:txBody>
          <a:bodyPr/>
          <a:lstStyle/>
          <a:p>
            <a:r>
              <a:rPr lang="en-US" altLang="en-US" dirty="0" smtClean="0">
                <a:latin typeface="Lato" charset="0"/>
              </a:rPr>
              <a:t>VS Code has a Built-in Debugger</a:t>
            </a:r>
            <a:endParaRPr lang="en-US" altLang="en-US" dirty="0">
              <a:latin typeface="Lato" charset="0"/>
            </a:endParaRPr>
          </a:p>
        </p:txBody>
      </p:sp>
      <p:pic>
        <p:nvPicPr>
          <p:cNvPr id="4" name="Picture Placeholder 3"/>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2268" t="-324" r="2268" b="324"/>
          <a:stretch/>
        </p:blipFill>
        <p:spPr/>
      </p:pic>
    </p:spTree>
    <p:extLst>
      <p:ext uri="{BB962C8B-B14F-4D97-AF65-F5344CB8AC3E}">
        <p14:creationId xmlns:p14="http://schemas.microsoft.com/office/powerpoint/2010/main" val="92453737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000" dirty="0" smtClean="0"/>
              <a:t>Change Color Themes (…as long at it’s Black or Dark Grey)</a:t>
            </a:r>
          </a:p>
          <a:p>
            <a:pPr marL="285750" indent="-285750" fontAlgn="auto">
              <a:lnSpc>
                <a:spcPct val="150000"/>
              </a:lnSpc>
              <a:spcAft>
                <a:spcPts val="0"/>
              </a:spcAft>
              <a:buFont typeface="Arial" panose="020B0604020202020204" pitchFamily="34" charset="0"/>
              <a:buChar char="•"/>
              <a:defRPr/>
            </a:pPr>
            <a:r>
              <a:rPr lang="en-US" sz="2000" dirty="0" smtClean="0"/>
              <a:t>User Settings</a:t>
            </a:r>
          </a:p>
          <a:p>
            <a:pPr marL="285750" indent="-285750" fontAlgn="auto">
              <a:lnSpc>
                <a:spcPct val="150000"/>
              </a:lnSpc>
              <a:spcAft>
                <a:spcPts val="0"/>
              </a:spcAft>
              <a:buFont typeface="Arial" panose="020B0604020202020204" pitchFamily="34" charset="0"/>
              <a:buChar char="•"/>
              <a:defRPr/>
            </a:pPr>
            <a:r>
              <a:rPr lang="en-US" sz="2000" dirty="0" smtClean="0"/>
              <a:t>Workspace Settings</a:t>
            </a:r>
          </a:p>
          <a:p>
            <a:pPr marL="285750" indent="-285750" fontAlgn="auto">
              <a:lnSpc>
                <a:spcPct val="150000"/>
              </a:lnSpc>
              <a:spcAft>
                <a:spcPts val="0"/>
              </a:spcAft>
              <a:buFont typeface="Arial" panose="020B0604020202020204" pitchFamily="34" charset="0"/>
              <a:buChar char="•"/>
              <a:defRPr/>
            </a:pPr>
            <a:r>
              <a:rPr lang="en-US" sz="2000" dirty="0" smtClean="0"/>
              <a:t>Custom Key Bindings</a:t>
            </a:r>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17</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Customizing the Editor</a:t>
            </a:r>
            <a:endParaRPr lang="en-US" dirty="0"/>
          </a:p>
        </p:txBody>
      </p:sp>
      <p:sp>
        <p:nvSpPr>
          <p:cNvPr id="22534" name="Text Placeholder 5"/>
          <p:cNvSpPr>
            <a:spLocks noGrp="1"/>
          </p:cNvSpPr>
          <p:nvPr>
            <p:ph type="body" sz="quarter" idx="15"/>
          </p:nvPr>
        </p:nvSpPr>
        <p:spPr>
          <a:xfrm>
            <a:off x="622300" y="1611313"/>
            <a:ext cx="6400800" cy="352425"/>
          </a:xfrm>
        </p:spPr>
        <p:txBody>
          <a:bodyPr/>
          <a:lstStyle/>
          <a:p>
            <a:r>
              <a:rPr lang="en-US" altLang="en-US" dirty="0" smtClean="0">
                <a:latin typeface="Lato" charset="0"/>
              </a:rPr>
              <a:t>Make VS Code Look and Feel Just Right</a:t>
            </a:r>
            <a:endParaRPr lang="en-US" altLang="en-US" dirty="0">
              <a:latin typeface="Lato" charset="0"/>
            </a:endParaRPr>
          </a:p>
        </p:txBody>
      </p:sp>
      <p:pic>
        <p:nvPicPr>
          <p:cNvPr id="5" name="Picture Placeholder 4"/>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373" t="-162" r="-4373" b="162"/>
          <a:stretch/>
        </p:blipFill>
        <p:spPr/>
      </p:pic>
    </p:spTree>
    <p:extLst>
      <p:ext uri="{BB962C8B-B14F-4D97-AF65-F5344CB8AC3E}">
        <p14:creationId xmlns:p14="http://schemas.microsoft.com/office/powerpoint/2010/main" val="1863300806"/>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89830971-CD71-2F4E-9A36-96226FEEEDE2}" type="slidenum">
              <a:rPr lang="en-US" altLang="en-US">
                <a:solidFill>
                  <a:schemeClr val="bg1"/>
                </a:solidFill>
              </a:rPr>
              <a:pPr fontAlgn="base">
                <a:spcBef>
                  <a:spcPct val="0"/>
                </a:spcBef>
                <a:spcAft>
                  <a:spcPct val="0"/>
                </a:spcAft>
              </a:pPr>
              <a:t>18</a:t>
            </a:fld>
            <a:endParaRPr lang="en-US" altLang="en-US">
              <a:solidFill>
                <a:schemeClr val="bg1"/>
              </a:solidFill>
            </a:endParaRPr>
          </a:p>
        </p:txBody>
      </p:sp>
      <p:sp>
        <p:nvSpPr>
          <p:cNvPr id="3" name="Title 2"/>
          <p:cNvSpPr>
            <a:spLocks noGrp="1"/>
          </p:cNvSpPr>
          <p:nvPr>
            <p:ph type="title"/>
          </p:nvPr>
        </p:nvSpPr>
        <p:spPr>
          <a:xfrm>
            <a:off x="609600" y="353186"/>
            <a:ext cx="10972800" cy="970189"/>
          </a:xfrm>
        </p:spPr>
        <p:txBody>
          <a:bodyPr>
            <a:normAutofit/>
          </a:bodyPr>
          <a:lstStyle/>
          <a:p>
            <a:pPr fontAlgn="auto">
              <a:spcAft>
                <a:spcPts val="0"/>
              </a:spcAft>
              <a:defRPr/>
            </a:pPr>
            <a:r>
              <a:rPr lang="en-US" dirty="0" smtClean="0"/>
              <a:t>Extending VS Code</a:t>
            </a:r>
            <a:endParaRPr lang="en-US" dirty="0"/>
          </a:p>
        </p:txBody>
      </p:sp>
      <p:sp>
        <p:nvSpPr>
          <p:cNvPr id="55300" name="Text Placeholder 3"/>
          <p:cNvSpPr>
            <a:spLocks noGrp="1"/>
          </p:cNvSpPr>
          <p:nvPr>
            <p:ph type="body" sz="quarter" idx="14"/>
          </p:nvPr>
        </p:nvSpPr>
        <p:spPr>
          <a:xfrm>
            <a:off x="609600" y="4776788"/>
            <a:ext cx="10972800" cy="833437"/>
          </a:xfrm>
        </p:spPr>
        <p:txBody>
          <a:bodyPr/>
          <a:lstStyle/>
          <a:p>
            <a:r>
              <a:rPr lang="en-US" altLang="en-US" dirty="0" smtClean="0">
                <a:latin typeface="Lato Light" charset="0"/>
              </a:rPr>
              <a:t>Additional guides on writing VS Code extensions can be found at </a:t>
            </a:r>
            <a:r>
              <a:rPr lang="en-US" altLang="en-US" dirty="0">
                <a:latin typeface="Lato Light" charset="0"/>
              </a:rPr>
              <a:t>https://code.visualstudio.com/docs</a:t>
            </a:r>
          </a:p>
        </p:txBody>
      </p:sp>
      <p:graphicFrame>
        <p:nvGraphicFramePr>
          <p:cNvPr id="7" name="SmartArt Placeholder 6"/>
          <p:cNvGraphicFramePr>
            <a:graphicFrameLocks noGrp="1"/>
          </p:cNvGraphicFramePr>
          <p:nvPr>
            <p:ph type="dgm" sz="quarter" idx="16"/>
            <p:extLst/>
          </p:nvPr>
        </p:nvGraphicFramePr>
        <p:xfrm>
          <a:off x="609600" y="1174750"/>
          <a:ext cx="10972800" cy="339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 Placeholder 3"/>
          <p:cNvSpPr txBox="1">
            <a:spLocks/>
          </p:cNvSpPr>
          <p:nvPr/>
        </p:nvSpPr>
        <p:spPr bwMode="auto">
          <a:xfrm>
            <a:off x="776828" y="2354041"/>
            <a:ext cx="2979626" cy="833437"/>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err="1" smtClean="0">
                <a:latin typeface="Lato Light" charset="0"/>
              </a:rPr>
              <a:t>npm</a:t>
            </a:r>
            <a:r>
              <a:rPr lang="en-US" altLang="en-US" b="1" dirty="0" smtClean="0">
                <a:latin typeface="Lato Light" charset="0"/>
              </a:rPr>
              <a:t> install –g </a:t>
            </a:r>
            <a:r>
              <a:rPr lang="en-US" altLang="en-US" b="1" dirty="0" err="1" smtClean="0">
                <a:latin typeface="Lato Light" charset="0"/>
              </a:rPr>
              <a:t>yo</a:t>
            </a:r>
            <a:r>
              <a:rPr lang="en-US" altLang="en-US" b="1" dirty="0" smtClean="0">
                <a:latin typeface="Lato Light" charset="0"/>
              </a:rPr>
              <a:t> generator-code</a:t>
            </a:r>
            <a:br>
              <a:rPr lang="en-US" altLang="en-US" b="1" dirty="0" smtClean="0">
                <a:latin typeface="Lato Light" charset="0"/>
              </a:rPr>
            </a:br>
            <a:r>
              <a:rPr lang="en-US" altLang="en-US" b="1" dirty="0" err="1" smtClean="0">
                <a:latin typeface="Lato Light" charset="0"/>
              </a:rPr>
              <a:t>yo</a:t>
            </a:r>
            <a:r>
              <a:rPr lang="en-US" altLang="en-US" b="1" dirty="0" smtClean="0">
                <a:latin typeface="Lato Light" charset="0"/>
              </a:rPr>
              <a:t> code</a:t>
            </a:r>
            <a:endParaRPr lang="en-US" altLang="en-US" b="1" dirty="0">
              <a:latin typeface="Lato Light" charset="0"/>
            </a:endParaRPr>
          </a:p>
        </p:txBody>
      </p:sp>
      <p:sp>
        <p:nvSpPr>
          <p:cNvPr id="12" name="Text Placeholder 3"/>
          <p:cNvSpPr txBox="1">
            <a:spLocks/>
          </p:cNvSpPr>
          <p:nvPr/>
        </p:nvSpPr>
        <p:spPr bwMode="auto">
          <a:xfrm>
            <a:off x="4606187" y="2530969"/>
            <a:ext cx="2979626" cy="833437"/>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smtClean="0">
                <a:latin typeface="Lato Light" charset="0"/>
              </a:rPr>
              <a:t>cd extension-directory</a:t>
            </a:r>
            <a:r>
              <a:rPr lang="en-US" altLang="en-US" b="1" dirty="0">
                <a:latin typeface="Lato Light" charset="0"/>
              </a:rPr>
              <a:t/>
            </a:r>
            <a:br>
              <a:rPr lang="en-US" altLang="en-US" b="1" dirty="0">
                <a:latin typeface="Lato Light" charset="0"/>
              </a:rPr>
            </a:br>
            <a:r>
              <a:rPr lang="en-US" altLang="en-US" b="1" dirty="0" smtClean="0">
                <a:latin typeface="Lato Light" charset="0"/>
              </a:rPr>
              <a:t>code . -n</a:t>
            </a:r>
          </a:p>
        </p:txBody>
      </p:sp>
      <p:sp>
        <p:nvSpPr>
          <p:cNvPr id="13" name="Text Placeholder 3"/>
          <p:cNvSpPr txBox="1">
            <a:spLocks/>
          </p:cNvSpPr>
          <p:nvPr/>
        </p:nvSpPr>
        <p:spPr bwMode="auto">
          <a:xfrm>
            <a:off x="8435546" y="2391564"/>
            <a:ext cx="2979626" cy="833437"/>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smtClean="0">
                <a:latin typeface="Lato Light" charset="0"/>
              </a:rPr>
              <a:t>“F5” debug</a:t>
            </a:r>
            <a:br>
              <a:rPr lang="en-US" altLang="en-US" b="1" dirty="0" smtClean="0">
                <a:latin typeface="Lato Light" charset="0"/>
              </a:rPr>
            </a:br>
            <a:r>
              <a:rPr lang="en-US" altLang="en-US" b="1" dirty="0" smtClean="0">
                <a:latin typeface="Lato Light" charset="0"/>
              </a:rPr>
              <a:t>Command Palette: “Hello World”</a:t>
            </a:r>
            <a:endParaRPr lang="en-US" altLang="en-US" b="1" dirty="0">
              <a:latin typeface="Lato Light" charset="0"/>
            </a:endParaRPr>
          </a:p>
        </p:txBody>
      </p:sp>
    </p:spTree>
    <p:extLst>
      <p:ext uri="{BB962C8B-B14F-4D97-AF65-F5344CB8AC3E}">
        <p14:creationId xmlns:p14="http://schemas.microsoft.com/office/powerpoint/2010/main" val="2182926145"/>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78" t="4861" r="640" b="8199"/>
          <a:stretch/>
        </p:blipFill>
        <p:spPr>
          <a:xfrm>
            <a:off x="-108028" y="-88490"/>
            <a:ext cx="12470348" cy="7020232"/>
          </a:xfrm>
        </p:spPr>
      </p:pic>
      <p:sp>
        <p:nvSpPr>
          <p:cNvPr id="7" name="Rectangle 6"/>
          <p:cNvSpPr/>
          <p:nvPr/>
        </p:nvSpPr>
        <p:spPr>
          <a:xfrm>
            <a:off x="-108028" y="-88490"/>
            <a:ext cx="12555667" cy="6946490"/>
          </a:xfrm>
          <a:prstGeom prst="rect">
            <a:avLst/>
          </a:prstGeom>
          <a:solidFill>
            <a:srgbClr val="13518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1"/>
          <p:cNvSpPr>
            <a:spLocks noGrp="1"/>
          </p:cNvSpPr>
          <p:nvPr>
            <p:ph type="body" sz="quarter" idx="10"/>
          </p:nvPr>
        </p:nvSpPr>
        <p:spPr>
          <a:xfrm>
            <a:off x="609600" y="3060700"/>
            <a:ext cx="10982325" cy="742950"/>
          </a:xfrm>
        </p:spPr>
        <p:txBody>
          <a:bodyPr rtlCol="0"/>
          <a:lstStyle/>
          <a:p>
            <a:pPr algn="ctr" fontAlgn="auto">
              <a:spcAft>
                <a:spcPts val="0"/>
              </a:spcAft>
              <a:buFont typeface="Arial" panose="020B0604020202020204" pitchFamily="34" charset="0"/>
              <a:buNone/>
              <a:defRPr/>
            </a:pPr>
            <a:r>
              <a:rPr lang="en-US" sz="5400" dirty="0" smtClean="0">
                <a:effectLst>
                  <a:outerShdw dist="50800" dir="5400000" algn="t" rotWithShape="0">
                    <a:prstClr val="black">
                      <a:alpha val="10000"/>
                    </a:prstClr>
                  </a:outerShdw>
                </a:effectLst>
              </a:rPr>
              <a:t>Thank You For Attending!</a:t>
            </a:r>
            <a:endParaRPr lang="en-US" sz="5400" dirty="0">
              <a:effectLst>
                <a:outerShdw dist="50800" dir="5400000" algn="t" rotWithShape="0">
                  <a:prstClr val="black">
                    <a:alpha val="10000"/>
                  </a:prstClr>
                </a:outerShdw>
              </a:effectLst>
            </a:endParaRPr>
          </a:p>
        </p:txBody>
      </p:sp>
      <p:sp>
        <p:nvSpPr>
          <p:cNvPr id="12" name="Text Placeholder 2"/>
          <p:cNvSpPr>
            <a:spLocks noGrp="1"/>
          </p:cNvSpPr>
          <p:nvPr>
            <p:ph type="body" sz="quarter" idx="11"/>
          </p:nvPr>
        </p:nvSpPr>
        <p:spPr>
          <a:xfrm>
            <a:off x="609600" y="3946525"/>
            <a:ext cx="10982325" cy="485775"/>
          </a:xfrm>
        </p:spPr>
        <p:txBody>
          <a:bodyPr rtlCol="0">
            <a:normAutofit/>
          </a:bodyPr>
          <a:lstStyle/>
          <a:p>
            <a:pPr algn="ctr" fontAlgn="auto">
              <a:lnSpc>
                <a:spcPct val="100000"/>
              </a:lnSpc>
              <a:spcAft>
                <a:spcPts val="0"/>
              </a:spcAft>
              <a:defRPr/>
            </a:pPr>
            <a:r>
              <a:rPr lang="en-US" sz="1800" b="1" dirty="0">
                <a:solidFill>
                  <a:srgbClr val="F47D1F"/>
                </a:solidFill>
                <a:latin typeface="Arial Rounded MT Bold" panose="020F0704030504030204" pitchFamily="34" charset="0"/>
              </a:rPr>
              <a:t>Twitter </a:t>
            </a:r>
            <a:r>
              <a:rPr lang="en-US" sz="1800" dirty="0">
                <a:latin typeface="Arial Rounded MT Bold" panose="020F0704030504030204" pitchFamily="34" charset="0"/>
              </a:rPr>
              <a:t>@</a:t>
            </a:r>
            <a:r>
              <a:rPr lang="en-US" sz="1800" dirty="0" err="1" smtClean="0">
                <a:latin typeface="Arial Rounded MT Bold" panose="020F0704030504030204" pitchFamily="34" charset="0"/>
              </a:rPr>
              <a:t>mikebranstein</a:t>
            </a:r>
            <a:r>
              <a:rPr lang="en-US" sz="1800" dirty="0">
                <a:latin typeface="Arial Rounded MT Bold" panose="020F0704030504030204" pitchFamily="34" charset="0"/>
              </a:rPr>
              <a:t> </a:t>
            </a:r>
            <a:r>
              <a:rPr lang="en-US" sz="1800" dirty="0" smtClean="0">
                <a:latin typeface="Arial Rounded MT Bold" panose="020F0704030504030204" pitchFamily="34" charset="0"/>
              </a:rPr>
              <a:t>   </a:t>
            </a:r>
            <a:r>
              <a:rPr lang="en-US" sz="1800" dirty="0" smtClean="0">
                <a:solidFill>
                  <a:srgbClr val="F47D1F"/>
                </a:solidFill>
                <a:latin typeface="Arial Rounded MT Bold" panose="020F0704030504030204" pitchFamily="34" charset="0"/>
              </a:rPr>
              <a:t>Mail</a:t>
            </a:r>
            <a:r>
              <a:rPr lang="en-US" sz="1800" dirty="0" smtClean="0">
                <a:latin typeface="Arial Rounded MT Bold" panose="020F0704030504030204" pitchFamily="34" charset="0"/>
              </a:rPr>
              <a:t>  mike@brosteins.com    </a:t>
            </a:r>
            <a:r>
              <a:rPr lang="en-US" sz="1800" b="1" dirty="0" smtClean="0">
                <a:solidFill>
                  <a:srgbClr val="F47D1F"/>
                </a:solidFill>
                <a:latin typeface="Arial Rounded MT Bold" panose="020F0704030504030204" pitchFamily="34" charset="0"/>
              </a:rPr>
              <a:t>Web</a:t>
            </a:r>
            <a:r>
              <a:rPr lang="en-US" sz="1800" dirty="0" smtClean="0">
                <a:solidFill>
                  <a:srgbClr val="1ABC9C"/>
                </a:solidFill>
                <a:latin typeface="Arial Rounded MT Bold" panose="020F0704030504030204" pitchFamily="34" charset="0"/>
              </a:rPr>
              <a:t> </a:t>
            </a:r>
            <a:r>
              <a:rPr lang="en-US" sz="1800" dirty="0" smtClean="0">
                <a:solidFill>
                  <a:srgbClr val="F47D1F"/>
                </a:solidFill>
                <a:latin typeface="Arial Rounded MT Bold" panose="020F0704030504030204" pitchFamily="34" charset="0"/>
              </a:rPr>
              <a:t> </a:t>
            </a:r>
            <a:r>
              <a:rPr lang="en-US" sz="1800" dirty="0" smtClean="0">
                <a:latin typeface="Arial Rounded MT Bold" panose="020F0704030504030204" pitchFamily="34" charset="0"/>
              </a:rPr>
              <a:t>brosteins.com &amp; KiZAN.com	</a:t>
            </a:r>
            <a:endParaRPr lang="en-US" sz="1800" dirty="0">
              <a:latin typeface="Arial Rounded MT Bold" panose="020F0704030504030204" pitchFamily="34" charset="0"/>
            </a:endParaRPr>
          </a:p>
        </p:txBody>
      </p:sp>
      <p:sp>
        <p:nvSpPr>
          <p:cNvPr id="15" name="Oval 14"/>
          <p:cNvSpPr/>
          <p:nvPr/>
        </p:nvSpPr>
        <p:spPr>
          <a:xfrm>
            <a:off x="5530850" y="1438275"/>
            <a:ext cx="1128713" cy="1128713"/>
          </a:xfrm>
          <a:prstGeom prst="ellipse">
            <a:avLst/>
          </a:prstGeom>
          <a:solidFill>
            <a:srgbClr val="F47D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7831"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237095" y="5278210"/>
            <a:ext cx="170026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Freeform 297"/>
          <p:cNvSpPr>
            <a:spLocks noChangeAspect="1" noEditPoints="1"/>
          </p:cNvSpPr>
          <p:nvPr/>
        </p:nvSpPr>
        <p:spPr bwMode="auto">
          <a:xfrm>
            <a:off x="5826125" y="1679575"/>
            <a:ext cx="558800" cy="615950"/>
          </a:xfrm>
          <a:custGeom>
            <a:avLst/>
            <a:gdLst>
              <a:gd name="T0" fmla="*/ 544180 w 41"/>
              <a:gd name="T1" fmla="*/ 341827 h 45"/>
              <a:gd name="T2" fmla="*/ 544180 w 41"/>
              <a:gd name="T3" fmla="*/ 369173 h 45"/>
              <a:gd name="T4" fmla="*/ 530575 w 41"/>
              <a:gd name="T5" fmla="*/ 423865 h 45"/>
              <a:gd name="T6" fmla="*/ 530575 w 41"/>
              <a:gd name="T7" fmla="*/ 437538 h 45"/>
              <a:gd name="T8" fmla="*/ 503366 w 41"/>
              <a:gd name="T9" fmla="*/ 505903 h 45"/>
              <a:gd name="T10" fmla="*/ 394530 w 41"/>
              <a:gd name="T11" fmla="*/ 615288 h 45"/>
              <a:gd name="T12" fmla="*/ 380926 w 41"/>
              <a:gd name="T13" fmla="*/ 615288 h 45"/>
              <a:gd name="T14" fmla="*/ 353717 w 41"/>
              <a:gd name="T15" fmla="*/ 615288 h 45"/>
              <a:gd name="T16" fmla="*/ 204067 w 41"/>
              <a:gd name="T17" fmla="*/ 587942 h 45"/>
              <a:gd name="T18" fmla="*/ 149649 w 41"/>
              <a:gd name="T19" fmla="*/ 574269 h 45"/>
              <a:gd name="T20" fmla="*/ 40813 w 41"/>
              <a:gd name="T21" fmla="*/ 574269 h 45"/>
              <a:gd name="T22" fmla="*/ 0 w 41"/>
              <a:gd name="T23" fmla="*/ 519577 h 45"/>
              <a:gd name="T24" fmla="*/ 0 w 41"/>
              <a:gd name="T25" fmla="*/ 287134 h 45"/>
              <a:gd name="T26" fmla="*/ 40813 w 41"/>
              <a:gd name="T27" fmla="*/ 246115 h 45"/>
              <a:gd name="T28" fmla="*/ 149649 w 41"/>
              <a:gd name="T29" fmla="*/ 246115 h 45"/>
              <a:gd name="T30" fmla="*/ 190463 w 41"/>
              <a:gd name="T31" fmla="*/ 177750 h 45"/>
              <a:gd name="T32" fmla="*/ 231276 w 41"/>
              <a:gd name="T33" fmla="*/ 136731 h 45"/>
              <a:gd name="T34" fmla="*/ 285694 w 41"/>
              <a:gd name="T35" fmla="*/ 13673 h 45"/>
              <a:gd name="T36" fmla="*/ 312903 w 41"/>
              <a:gd name="T37" fmla="*/ 0 h 45"/>
              <a:gd name="T38" fmla="*/ 408135 w 41"/>
              <a:gd name="T39" fmla="*/ 54692 h 45"/>
              <a:gd name="T40" fmla="*/ 421739 w 41"/>
              <a:gd name="T41" fmla="*/ 123058 h 45"/>
              <a:gd name="T42" fmla="*/ 394530 w 41"/>
              <a:gd name="T43" fmla="*/ 191423 h 45"/>
              <a:gd name="T44" fmla="*/ 462553 w 41"/>
              <a:gd name="T45" fmla="*/ 191423 h 45"/>
              <a:gd name="T46" fmla="*/ 557784 w 41"/>
              <a:gd name="T47" fmla="*/ 287134 h 45"/>
              <a:gd name="T48" fmla="*/ 544180 w 41"/>
              <a:gd name="T49" fmla="*/ 341827 h 45"/>
              <a:gd name="T50" fmla="*/ 68022 w 41"/>
              <a:gd name="T51" fmla="*/ 478557 h 45"/>
              <a:gd name="T52" fmla="*/ 40813 w 41"/>
              <a:gd name="T53" fmla="*/ 492230 h 45"/>
              <a:gd name="T54" fmla="*/ 68022 w 41"/>
              <a:gd name="T55" fmla="*/ 519577 h 45"/>
              <a:gd name="T56" fmla="*/ 95231 w 41"/>
              <a:gd name="T57" fmla="*/ 492230 h 45"/>
              <a:gd name="T58" fmla="*/ 68022 w 41"/>
              <a:gd name="T59" fmla="*/ 478557 h 45"/>
              <a:gd name="T60" fmla="*/ 462553 w 41"/>
              <a:gd name="T61" fmla="*/ 246115 h 45"/>
              <a:gd name="T62" fmla="*/ 340112 w 41"/>
              <a:gd name="T63" fmla="*/ 246115 h 45"/>
              <a:gd name="T64" fmla="*/ 367321 w 41"/>
              <a:gd name="T65" fmla="*/ 123058 h 45"/>
              <a:gd name="T66" fmla="*/ 312903 w 41"/>
              <a:gd name="T67" fmla="*/ 54692 h 45"/>
              <a:gd name="T68" fmla="*/ 272090 w 41"/>
              <a:gd name="T69" fmla="*/ 164077 h 45"/>
              <a:gd name="T70" fmla="*/ 231276 w 41"/>
              <a:gd name="T71" fmla="*/ 205096 h 45"/>
              <a:gd name="T72" fmla="*/ 149649 w 41"/>
              <a:gd name="T73" fmla="*/ 287134 h 45"/>
              <a:gd name="T74" fmla="*/ 136045 w 41"/>
              <a:gd name="T75" fmla="*/ 287134 h 45"/>
              <a:gd name="T76" fmla="*/ 136045 w 41"/>
              <a:gd name="T77" fmla="*/ 519577 h 45"/>
              <a:gd name="T78" fmla="*/ 149649 w 41"/>
              <a:gd name="T79" fmla="*/ 519577 h 45"/>
              <a:gd name="T80" fmla="*/ 217672 w 41"/>
              <a:gd name="T81" fmla="*/ 546923 h 45"/>
              <a:gd name="T82" fmla="*/ 353717 w 41"/>
              <a:gd name="T83" fmla="*/ 574269 h 45"/>
              <a:gd name="T84" fmla="*/ 394530 w 41"/>
              <a:gd name="T85" fmla="*/ 574269 h 45"/>
              <a:gd name="T86" fmla="*/ 462553 w 41"/>
              <a:gd name="T87" fmla="*/ 505903 h 45"/>
              <a:gd name="T88" fmla="*/ 462553 w 41"/>
              <a:gd name="T89" fmla="*/ 492230 h 45"/>
              <a:gd name="T90" fmla="*/ 489762 w 41"/>
              <a:gd name="T91" fmla="*/ 437538 h 45"/>
              <a:gd name="T92" fmla="*/ 476157 w 41"/>
              <a:gd name="T93" fmla="*/ 410192 h 45"/>
              <a:gd name="T94" fmla="*/ 489762 w 41"/>
              <a:gd name="T95" fmla="*/ 369173 h 45"/>
              <a:gd name="T96" fmla="*/ 489762 w 41"/>
              <a:gd name="T97" fmla="*/ 328154 h 45"/>
              <a:gd name="T98" fmla="*/ 516971 w 41"/>
              <a:gd name="T99" fmla="*/ 287134 h 45"/>
              <a:gd name="T100" fmla="*/ 462553 w 41"/>
              <a:gd name="T101" fmla="*/ 246115 h 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 h="45">
                <a:moveTo>
                  <a:pt x="40" y="25"/>
                </a:moveTo>
                <a:cubicBezTo>
                  <a:pt x="40" y="26"/>
                  <a:pt x="40" y="27"/>
                  <a:pt x="40" y="27"/>
                </a:cubicBezTo>
                <a:cubicBezTo>
                  <a:pt x="40" y="28"/>
                  <a:pt x="40" y="30"/>
                  <a:pt x="39" y="31"/>
                </a:cubicBezTo>
                <a:cubicBezTo>
                  <a:pt x="39" y="31"/>
                  <a:pt x="39" y="32"/>
                  <a:pt x="39" y="32"/>
                </a:cubicBezTo>
                <a:cubicBezTo>
                  <a:pt x="39" y="34"/>
                  <a:pt x="38" y="36"/>
                  <a:pt x="37" y="37"/>
                </a:cubicBezTo>
                <a:cubicBezTo>
                  <a:pt x="37" y="42"/>
                  <a:pt x="34" y="45"/>
                  <a:pt x="29" y="45"/>
                </a:cubicBezTo>
                <a:cubicBezTo>
                  <a:pt x="28" y="45"/>
                  <a:pt x="28" y="45"/>
                  <a:pt x="28" y="45"/>
                </a:cubicBezTo>
                <a:cubicBezTo>
                  <a:pt x="26" y="45"/>
                  <a:pt x="26" y="45"/>
                  <a:pt x="26" y="45"/>
                </a:cubicBezTo>
                <a:cubicBezTo>
                  <a:pt x="22" y="45"/>
                  <a:pt x="18" y="44"/>
                  <a:pt x="15" y="43"/>
                </a:cubicBezTo>
                <a:cubicBezTo>
                  <a:pt x="14" y="42"/>
                  <a:pt x="12" y="42"/>
                  <a:pt x="11" y="42"/>
                </a:cubicBezTo>
                <a:cubicBezTo>
                  <a:pt x="3" y="42"/>
                  <a:pt x="3" y="42"/>
                  <a:pt x="3" y="42"/>
                </a:cubicBezTo>
                <a:cubicBezTo>
                  <a:pt x="1" y="42"/>
                  <a:pt x="0" y="40"/>
                  <a:pt x="0" y="38"/>
                </a:cubicBezTo>
                <a:cubicBezTo>
                  <a:pt x="0" y="21"/>
                  <a:pt x="0" y="21"/>
                  <a:pt x="0" y="21"/>
                </a:cubicBezTo>
                <a:cubicBezTo>
                  <a:pt x="0" y="19"/>
                  <a:pt x="1" y="18"/>
                  <a:pt x="3" y="18"/>
                </a:cubicBezTo>
                <a:cubicBezTo>
                  <a:pt x="11" y="18"/>
                  <a:pt x="11" y="18"/>
                  <a:pt x="11" y="18"/>
                </a:cubicBezTo>
                <a:cubicBezTo>
                  <a:pt x="12" y="17"/>
                  <a:pt x="13" y="14"/>
                  <a:pt x="14" y="13"/>
                </a:cubicBezTo>
                <a:cubicBezTo>
                  <a:pt x="15" y="12"/>
                  <a:pt x="16" y="11"/>
                  <a:pt x="17" y="10"/>
                </a:cubicBezTo>
                <a:cubicBezTo>
                  <a:pt x="19" y="8"/>
                  <a:pt x="18" y="4"/>
                  <a:pt x="21" y="1"/>
                </a:cubicBezTo>
                <a:cubicBezTo>
                  <a:pt x="21" y="1"/>
                  <a:pt x="22" y="0"/>
                  <a:pt x="23" y="0"/>
                </a:cubicBezTo>
                <a:cubicBezTo>
                  <a:pt x="26" y="0"/>
                  <a:pt x="28" y="1"/>
                  <a:pt x="30" y="4"/>
                </a:cubicBezTo>
                <a:cubicBezTo>
                  <a:pt x="31" y="6"/>
                  <a:pt x="31" y="7"/>
                  <a:pt x="31" y="9"/>
                </a:cubicBezTo>
                <a:cubicBezTo>
                  <a:pt x="31" y="11"/>
                  <a:pt x="30" y="12"/>
                  <a:pt x="29" y="14"/>
                </a:cubicBezTo>
                <a:cubicBezTo>
                  <a:pt x="34" y="14"/>
                  <a:pt x="34" y="14"/>
                  <a:pt x="34" y="14"/>
                </a:cubicBezTo>
                <a:cubicBezTo>
                  <a:pt x="38" y="14"/>
                  <a:pt x="41" y="17"/>
                  <a:pt x="41" y="21"/>
                </a:cubicBezTo>
                <a:cubicBezTo>
                  <a:pt x="41" y="22"/>
                  <a:pt x="41" y="24"/>
                  <a:pt x="40" y="25"/>
                </a:cubicBezTo>
                <a:close/>
                <a:moveTo>
                  <a:pt x="5" y="35"/>
                </a:moveTo>
                <a:cubicBezTo>
                  <a:pt x="4" y="35"/>
                  <a:pt x="3" y="35"/>
                  <a:pt x="3" y="36"/>
                </a:cubicBezTo>
                <a:cubicBezTo>
                  <a:pt x="3" y="37"/>
                  <a:pt x="4" y="38"/>
                  <a:pt x="5" y="38"/>
                </a:cubicBezTo>
                <a:cubicBezTo>
                  <a:pt x="6" y="38"/>
                  <a:pt x="7" y="37"/>
                  <a:pt x="7" y="36"/>
                </a:cubicBezTo>
                <a:cubicBezTo>
                  <a:pt x="7" y="35"/>
                  <a:pt x="6" y="35"/>
                  <a:pt x="5" y="35"/>
                </a:cubicBezTo>
                <a:close/>
                <a:moveTo>
                  <a:pt x="34" y="18"/>
                </a:moveTo>
                <a:cubicBezTo>
                  <a:pt x="25" y="18"/>
                  <a:pt x="25" y="18"/>
                  <a:pt x="25" y="18"/>
                </a:cubicBezTo>
                <a:cubicBezTo>
                  <a:pt x="25" y="14"/>
                  <a:pt x="27" y="12"/>
                  <a:pt x="27" y="9"/>
                </a:cubicBezTo>
                <a:cubicBezTo>
                  <a:pt x="27" y="6"/>
                  <a:pt x="27" y="4"/>
                  <a:pt x="23" y="4"/>
                </a:cubicBezTo>
                <a:cubicBezTo>
                  <a:pt x="21" y="6"/>
                  <a:pt x="22" y="10"/>
                  <a:pt x="20" y="12"/>
                </a:cubicBezTo>
                <a:cubicBezTo>
                  <a:pt x="19" y="13"/>
                  <a:pt x="18" y="14"/>
                  <a:pt x="17" y="15"/>
                </a:cubicBezTo>
                <a:cubicBezTo>
                  <a:pt x="16" y="16"/>
                  <a:pt x="13" y="21"/>
                  <a:pt x="11" y="21"/>
                </a:cubicBezTo>
                <a:cubicBezTo>
                  <a:pt x="10" y="21"/>
                  <a:pt x="10" y="21"/>
                  <a:pt x="10" y="21"/>
                </a:cubicBezTo>
                <a:cubicBezTo>
                  <a:pt x="10" y="38"/>
                  <a:pt x="10" y="38"/>
                  <a:pt x="10" y="38"/>
                </a:cubicBezTo>
                <a:cubicBezTo>
                  <a:pt x="11" y="38"/>
                  <a:pt x="11" y="38"/>
                  <a:pt x="11" y="38"/>
                </a:cubicBezTo>
                <a:cubicBezTo>
                  <a:pt x="12" y="38"/>
                  <a:pt x="15" y="39"/>
                  <a:pt x="16" y="40"/>
                </a:cubicBezTo>
                <a:cubicBezTo>
                  <a:pt x="19" y="41"/>
                  <a:pt x="22" y="42"/>
                  <a:pt x="26" y="42"/>
                </a:cubicBezTo>
                <a:cubicBezTo>
                  <a:pt x="29" y="42"/>
                  <a:pt x="29" y="42"/>
                  <a:pt x="29" y="42"/>
                </a:cubicBezTo>
                <a:cubicBezTo>
                  <a:pt x="32" y="42"/>
                  <a:pt x="34" y="40"/>
                  <a:pt x="34" y="37"/>
                </a:cubicBezTo>
                <a:cubicBezTo>
                  <a:pt x="34" y="37"/>
                  <a:pt x="34" y="36"/>
                  <a:pt x="34" y="36"/>
                </a:cubicBezTo>
                <a:cubicBezTo>
                  <a:pt x="35" y="35"/>
                  <a:pt x="36" y="33"/>
                  <a:pt x="36" y="32"/>
                </a:cubicBezTo>
                <a:cubicBezTo>
                  <a:pt x="36" y="32"/>
                  <a:pt x="35" y="31"/>
                  <a:pt x="35" y="30"/>
                </a:cubicBezTo>
                <a:cubicBezTo>
                  <a:pt x="36" y="29"/>
                  <a:pt x="36" y="28"/>
                  <a:pt x="36" y="27"/>
                </a:cubicBezTo>
                <a:cubicBezTo>
                  <a:pt x="36" y="26"/>
                  <a:pt x="36" y="25"/>
                  <a:pt x="36" y="24"/>
                </a:cubicBezTo>
                <a:cubicBezTo>
                  <a:pt x="37" y="24"/>
                  <a:pt x="38" y="22"/>
                  <a:pt x="38" y="21"/>
                </a:cubicBezTo>
                <a:cubicBezTo>
                  <a:pt x="38" y="19"/>
                  <a:pt x="36" y="18"/>
                  <a:pt x="34"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082210" y="1794058"/>
            <a:ext cx="6400800" cy="3095626"/>
          </a:xfrm>
        </p:spPr>
        <p:txBody>
          <a:bodyPr>
            <a:normAutofit lnSpcReduction="10000"/>
          </a:bodyPr>
          <a:lstStyle/>
          <a:p>
            <a:pPr marL="285750" indent="-285750">
              <a:buFont typeface="Arial" panose="020B0604020202020204" pitchFamily="34" charset="0"/>
              <a:buChar char="•"/>
            </a:pPr>
            <a:r>
              <a:rPr lang="en-US" sz="2800" dirty="0" smtClean="0">
                <a:hlinkClick r:id="rId3"/>
              </a:rPr>
              <a:t>https://brosteins.com</a:t>
            </a:r>
            <a:endParaRPr lang="en-US" sz="2800" dirty="0" smtClean="0"/>
          </a:p>
          <a:p>
            <a:pPr marL="285750" indent="-285750">
              <a:buFont typeface="Arial" panose="020B0604020202020204" pitchFamily="34" charset="0"/>
              <a:buChar char="•"/>
            </a:pPr>
            <a:r>
              <a:rPr lang="en-US" sz="2800" dirty="0" smtClean="0">
                <a:hlinkClick r:id="rId4"/>
              </a:rPr>
              <a:t>https://github.com/mikebranstein</a:t>
            </a:r>
            <a:r>
              <a:rPr lang="en-US" sz="2800" dirty="0" smtClean="0"/>
              <a:t> </a:t>
            </a:r>
          </a:p>
          <a:p>
            <a:pPr marL="285750" indent="-285750">
              <a:buFont typeface="Arial" panose="020B0604020202020204" pitchFamily="34" charset="0"/>
              <a:buChar char="•"/>
            </a:pPr>
            <a:r>
              <a:rPr lang="en-US" sz="2800" dirty="0" smtClean="0"/>
              <a:t>@</a:t>
            </a:r>
            <a:r>
              <a:rPr lang="en-US" sz="2800" dirty="0" err="1" smtClean="0"/>
              <a:t>mikebranstein</a:t>
            </a:r>
            <a:endParaRPr lang="en-US" sz="2800" dirty="0" smtClean="0"/>
          </a:p>
          <a:p>
            <a:pPr marL="285750" indent="-285750">
              <a:buFont typeface="Arial" panose="020B0604020202020204" pitchFamily="34" charset="0"/>
              <a:buChar char="•"/>
            </a:pPr>
            <a:r>
              <a:rPr lang="en-US" sz="2800" dirty="0" smtClean="0"/>
              <a:t>@</a:t>
            </a:r>
            <a:r>
              <a:rPr lang="en-US" sz="2800" dirty="0" err="1" smtClean="0"/>
              <a:t>brosteins</a:t>
            </a:r>
            <a:endParaRPr lang="en-US" sz="2800" dirty="0" smtClean="0"/>
          </a:p>
          <a:p>
            <a:pPr marL="285750" indent="-285750">
              <a:buFont typeface="Arial" panose="020B0604020202020204" pitchFamily="34" charset="0"/>
              <a:buChar char="•"/>
            </a:pPr>
            <a:r>
              <a:rPr lang="en-US" sz="2800" dirty="0" smtClean="0"/>
              <a:t>@</a:t>
            </a:r>
            <a:r>
              <a:rPr lang="en-US" sz="2800" dirty="0" err="1" smtClean="0"/>
              <a:t>kizantech</a:t>
            </a:r>
            <a:endParaRPr lang="en-US" sz="2800" dirty="0" smtClean="0"/>
          </a:p>
        </p:txBody>
      </p:sp>
      <p:pic>
        <p:nvPicPr>
          <p:cNvPr id="7" name="Picture Placeholder 6"/>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a:stretch>
            <a:fillRect/>
          </a:stretch>
        </p:blipFill>
        <p:spPr/>
      </p:pic>
      <p:sp>
        <p:nvSpPr>
          <p:cNvPr id="5" name="Slide Number Placeholder 4"/>
          <p:cNvSpPr>
            <a:spLocks noGrp="1"/>
          </p:cNvSpPr>
          <p:nvPr>
            <p:ph type="sldNum" sz="quarter" idx="16"/>
          </p:nvPr>
        </p:nvSpPr>
        <p:spPr/>
        <p:txBody>
          <a:bodyPr/>
          <a:lstStyle/>
          <a:p>
            <a:pPr>
              <a:defRPr/>
            </a:pPr>
            <a:fld id="{E7C41BFD-C7E3-9744-8DF3-E0288629EC12}" type="slidenum">
              <a:rPr lang="en-US" smtClean="0"/>
              <a:pPr>
                <a:defRPr/>
              </a:pPr>
              <a:t>2</a:t>
            </a:fld>
            <a:endParaRPr lang="en-US" dirty="0"/>
          </a:p>
        </p:txBody>
      </p:sp>
      <p:sp>
        <p:nvSpPr>
          <p:cNvPr id="6" name="Title 5"/>
          <p:cNvSpPr>
            <a:spLocks noGrp="1"/>
          </p:cNvSpPr>
          <p:nvPr>
            <p:ph type="title"/>
          </p:nvPr>
        </p:nvSpPr>
        <p:spPr/>
        <p:txBody>
          <a:bodyPr/>
          <a:lstStyle/>
          <a:p>
            <a:r>
              <a:rPr lang="en-US" dirty="0" smtClean="0"/>
              <a:t>Where to Find Me</a:t>
            </a:r>
            <a:endParaRPr lang="en-US" dirty="0"/>
          </a:p>
        </p:txBody>
      </p:sp>
    </p:spTree>
    <p:extLst>
      <p:ext uri="{BB962C8B-B14F-4D97-AF65-F5344CB8AC3E}">
        <p14:creationId xmlns:p14="http://schemas.microsoft.com/office/powerpoint/2010/main" val="2456010214"/>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lstStyle/>
          <a:p>
            <a:pPr fontAlgn="auto">
              <a:lnSpc>
                <a:spcPct val="150000"/>
              </a:lnSpc>
              <a:spcAft>
                <a:spcPts val="0"/>
              </a:spcAft>
              <a:defRPr/>
            </a:pPr>
            <a:endParaRPr lang="en-US" dirty="0"/>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20</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endParaRPr lang="en-US" altLang="en-US" dirty="0">
              <a:latin typeface="Lato" charset="0"/>
            </a:endParaRPr>
          </a:p>
        </p:txBody>
      </p:sp>
      <p:pic>
        <p:nvPicPr>
          <p:cNvPr id="8" name="Picture Placeholder 7"/>
          <p:cNvPicPr preferRelativeResize="0">
            <a:picLocks noGrp="1"/>
          </p:cNvPicPr>
          <p:nvPr>
            <p:ph type="pic" sz="quarter" idx="14"/>
          </p:nvPr>
        </p:nvPicPr>
        <p:blipFill>
          <a:blip r:embed="rId2" cstate="print">
            <a:extLst>
              <a:ext uri="{28A0092B-C50C-407E-A947-70E740481C1C}">
                <a14:useLocalDpi xmlns:a14="http://schemas.microsoft.com/office/drawing/2010/main" val="0"/>
              </a:ext>
            </a:extLst>
          </a:blip>
          <a:stretch>
            <a:fillRect/>
          </a:stretch>
        </p:blipFill>
        <p:spPr>
          <a:xfrm>
            <a:off x="609596" y="1417320"/>
            <a:ext cx="3840480" cy="3840480"/>
          </a:xfrm>
        </p:spPr>
      </p:pic>
      <p:sp>
        <p:nvSpPr>
          <p:cNvPr id="11270" name="Text Placeholder 5"/>
          <p:cNvSpPr>
            <a:spLocks noGrp="1"/>
          </p:cNvSpPr>
          <p:nvPr>
            <p:ph type="body" sz="quarter" idx="15"/>
          </p:nvPr>
        </p:nvSpPr>
        <p:spPr>
          <a:xfrm>
            <a:off x="5181600" y="1706563"/>
            <a:ext cx="64008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22070E4F-AB5A-7547-8F7C-78D52F63BDDA}" type="slidenum">
              <a:rPr lang="en-US" altLang="en-US">
                <a:solidFill>
                  <a:schemeClr val="bg1"/>
                </a:solidFill>
              </a:rPr>
              <a:pPr fontAlgn="base">
                <a:spcBef>
                  <a:spcPct val="0"/>
                </a:spcBef>
                <a:spcAft>
                  <a:spcPct val="0"/>
                </a:spcAft>
              </a:pPr>
              <a:t>21</a:t>
            </a:fld>
            <a:endParaRPr lang="en-US" altLang="en-US">
              <a:solidFill>
                <a:schemeClr val="bg1"/>
              </a:solidFill>
            </a:endParaRPr>
          </a:p>
        </p:txBody>
      </p:sp>
      <p:sp>
        <p:nvSpPr>
          <p:cNvPr id="13315" name="Title 2"/>
          <p:cNvSpPr>
            <a:spLocks noGrp="1"/>
          </p:cNvSpPr>
          <p:nvPr>
            <p:ph type="title"/>
          </p:nvPr>
        </p:nvSpPr>
        <p:spPr bwMode="auto">
          <a:xfrm>
            <a:off x="609600" y="361845"/>
            <a:ext cx="10896600" cy="777875"/>
          </a:xfrm>
        </p:spPr>
        <p:txBody>
          <a:bodyPr wrap="square" numCol="1" anchorCtr="0" compatLnSpc="1">
            <a:prstTxWarp prst="textNoShape">
              <a:avLst/>
            </a:prstTxWarp>
            <a:normAutofit/>
          </a:bodyPr>
          <a:lstStyle/>
          <a:p>
            <a:endParaRPr lang="en-US" altLang="en-US" dirty="0">
              <a:latin typeface="Lato" charset="0"/>
            </a:endParaRPr>
          </a:p>
        </p:txBody>
      </p:sp>
      <p:sp>
        <p:nvSpPr>
          <p:cNvPr id="13316" name="Text Placeholder 3"/>
          <p:cNvSpPr>
            <a:spLocks noGrp="1"/>
          </p:cNvSpPr>
          <p:nvPr>
            <p:ph type="body" sz="quarter" idx="24"/>
          </p:nvPr>
        </p:nvSpPr>
        <p:spPr>
          <a:xfrm>
            <a:off x="1638300" y="1266825"/>
            <a:ext cx="2552700" cy="323850"/>
          </a:xfrm>
        </p:spPr>
        <p:txBody>
          <a:bodyPr/>
          <a:lstStyle/>
          <a:p>
            <a:endParaRPr lang="en-US" altLang="en-US" dirty="0">
              <a:latin typeface="Lato" charset="0"/>
            </a:endParaRPr>
          </a:p>
        </p:txBody>
      </p:sp>
      <p:sp>
        <p:nvSpPr>
          <p:cNvPr id="5" name="Text Placeholder 4"/>
          <p:cNvSpPr>
            <a:spLocks noGrp="1"/>
          </p:cNvSpPr>
          <p:nvPr>
            <p:ph type="body" sz="quarter" idx="25"/>
          </p:nvPr>
        </p:nvSpPr>
        <p:spPr>
          <a:xfrm>
            <a:off x="1638300" y="1590675"/>
            <a:ext cx="2552700" cy="914400"/>
          </a:xfrm>
        </p:spPr>
        <p:txBody>
          <a:bodyPr rtlCol="0"/>
          <a:lstStyle/>
          <a:p>
            <a:pPr fontAlgn="auto">
              <a:spcAft>
                <a:spcPts val="0"/>
              </a:spcAft>
              <a:defRPr/>
            </a:pPr>
            <a:endParaRPr lang="en-US" dirty="0"/>
          </a:p>
        </p:txBody>
      </p:sp>
      <p:sp>
        <p:nvSpPr>
          <p:cNvPr id="13318" name="Text Placeholder 6"/>
          <p:cNvSpPr>
            <a:spLocks noGrp="1"/>
          </p:cNvSpPr>
          <p:nvPr>
            <p:ph type="body" sz="quarter" idx="34"/>
          </p:nvPr>
        </p:nvSpPr>
        <p:spPr>
          <a:xfrm>
            <a:off x="1638300" y="2676525"/>
            <a:ext cx="2552700" cy="323850"/>
          </a:xfrm>
        </p:spPr>
        <p:txBody>
          <a:bodyPr/>
          <a:lstStyle/>
          <a:p>
            <a:endParaRPr lang="en-US" altLang="en-US" dirty="0">
              <a:latin typeface="Lato" charset="0"/>
            </a:endParaRPr>
          </a:p>
        </p:txBody>
      </p:sp>
      <p:sp>
        <p:nvSpPr>
          <p:cNvPr id="13319" name="Text Placeholder 7"/>
          <p:cNvSpPr>
            <a:spLocks noGrp="1"/>
          </p:cNvSpPr>
          <p:nvPr>
            <p:ph type="body" sz="quarter" idx="35"/>
          </p:nvPr>
        </p:nvSpPr>
        <p:spPr>
          <a:xfrm>
            <a:off x="1638300" y="3000375"/>
            <a:ext cx="2552700" cy="914400"/>
          </a:xfrm>
        </p:spPr>
        <p:txBody>
          <a:bodyPr/>
          <a:lstStyle/>
          <a:p>
            <a:endParaRPr lang="en-US" altLang="en-US" dirty="0">
              <a:solidFill>
                <a:srgbClr val="8A8A8A"/>
              </a:solidFill>
              <a:latin typeface="Lato Light" charset="0"/>
            </a:endParaRPr>
          </a:p>
        </p:txBody>
      </p:sp>
      <p:sp>
        <p:nvSpPr>
          <p:cNvPr id="13320" name="Text Placeholder 56"/>
          <p:cNvSpPr>
            <a:spLocks noGrp="1"/>
          </p:cNvSpPr>
          <p:nvPr>
            <p:ph type="body" sz="quarter" idx="36"/>
          </p:nvPr>
        </p:nvSpPr>
        <p:spPr>
          <a:xfrm>
            <a:off x="1638300" y="4086225"/>
            <a:ext cx="2552700" cy="323850"/>
          </a:xfrm>
        </p:spPr>
        <p:txBody>
          <a:bodyPr/>
          <a:lstStyle/>
          <a:p>
            <a:endParaRPr lang="en-US" altLang="en-US" dirty="0">
              <a:latin typeface="Lato" charset="0"/>
            </a:endParaRPr>
          </a:p>
        </p:txBody>
      </p:sp>
      <p:sp>
        <p:nvSpPr>
          <p:cNvPr id="58" name="Text Placeholder 57"/>
          <p:cNvSpPr>
            <a:spLocks noGrp="1"/>
          </p:cNvSpPr>
          <p:nvPr>
            <p:ph type="body" sz="quarter" idx="37"/>
          </p:nvPr>
        </p:nvSpPr>
        <p:spPr>
          <a:xfrm>
            <a:off x="1638300" y="4410075"/>
            <a:ext cx="2552700" cy="914400"/>
          </a:xfrm>
        </p:spPr>
        <p:txBody>
          <a:bodyPr rtlCol="0"/>
          <a:lstStyle/>
          <a:p>
            <a:pPr fontAlgn="auto">
              <a:spcAft>
                <a:spcPts val="0"/>
              </a:spcAft>
              <a:defRPr/>
            </a:pPr>
            <a:endParaRPr lang="en-US" dirty="0"/>
          </a:p>
        </p:txBody>
      </p:sp>
      <p:sp>
        <p:nvSpPr>
          <p:cNvPr id="13322" name="Text Placeholder 58"/>
          <p:cNvSpPr>
            <a:spLocks noGrp="1"/>
          </p:cNvSpPr>
          <p:nvPr>
            <p:ph type="body" sz="quarter" idx="38"/>
          </p:nvPr>
        </p:nvSpPr>
        <p:spPr>
          <a:xfrm>
            <a:off x="5295900" y="1266825"/>
            <a:ext cx="2552700" cy="323850"/>
          </a:xfrm>
        </p:spPr>
        <p:txBody>
          <a:bodyPr/>
          <a:lstStyle/>
          <a:p>
            <a:endParaRPr lang="en-US" altLang="en-US" dirty="0">
              <a:latin typeface="Lato" charset="0"/>
            </a:endParaRPr>
          </a:p>
        </p:txBody>
      </p:sp>
      <p:sp>
        <p:nvSpPr>
          <p:cNvPr id="60" name="Text Placeholder 59"/>
          <p:cNvSpPr>
            <a:spLocks noGrp="1"/>
          </p:cNvSpPr>
          <p:nvPr>
            <p:ph type="body" sz="quarter" idx="39"/>
          </p:nvPr>
        </p:nvSpPr>
        <p:spPr>
          <a:xfrm>
            <a:off x="5295900" y="1590675"/>
            <a:ext cx="2552700" cy="914400"/>
          </a:xfrm>
        </p:spPr>
        <p:txBody>
          <a:bodyPr rtlCol="0"/>
          <a:lstStyle/>
          <a:p>
            <a:pPr fontAlgn="auto">
              <a:spcAft>
                <a:spcPts val="0"/>
              </a:spcAft>
              <a:defRPr/>
            </a:pPr>
            <a:endParaRPr lang="en-US" dirty="0"/>
          </a:p>
        </p:txBody>
      </p:sp>
      <p:sp>
        <p:nvSpPr>
          <p:cNvPr id="13324" name="Text Placeholder 60"/>
          <p:cNvSpPr>
            <a:spLocks noGrp="1"/>
          </p:cNvSpPr>
          <p:nvPr>
            <p:ph type="body" sz="quarter" idx="40"/>
          </p:nvPr>
        </p:nvSpPr>
        <p:spPr>
          <a:xfrm>
            <a:off x="5295900" y="2676525"/>
            <a:ext cx="2552700" cy="323850"/>
          </a:xfrm>
        </p:spPr>
        <p:txBody>
          <a:bodyPr/>
          <a:lstStyle/>
          <a:p>
            <a:endParaRPr lang="en-US" altLang="en-US" dirty="0">
              <a:latin typeface="Lato" charset="0"/>
            </a:endParaRPr>
          </a:p>
        </p:txBody>
      </p:sp>
      <p:sp>
        <p:nvSpPr>
          <p:cNvPr id="62" name="Text Placeholder 61"/>
          <p:cNvSpPr>
            <a:spLocks noGrp="1"/>
          </p:cNvSpPr>
          <p:nvPr>
            <p:ph type="body" sz="quarter" idx="41"/>
          </p:nvPr>
        </p:nvSpPr>
        <p:spPr>
          <a:xfrm>
            <a:off x="5295900" y="3000375"/>
            <a:ext cx="2552700" cy="914400"/>
          </a:xfrm>
        </p:spPr>
        <p:txBody>
          <a:bodyPr rtlCol="0"/>
          <a:lstStyle/>
          <a:p>
            <a:pPr fontAlgn="auto">
              <a:spcAft>
                <a:spcPts val="0"/>
              </a:spcAft>
              <a:defRPr/>
            </a:pPr>
            <a:endParaRPr lang="en-US" dirty="0"/>
          </a:p>
        </p:txBody>
      </p:sp>
      <p:sp>
        <p:nvSpPr>
          <p:cNvPr id="13326" name="Text Placeholder 62"/>
          <p:cNvSpPr>
            <a:spLocks noGrp="1"/>
          </p:cNvSpPr>
          <p:nvPr>
            <p:ph type="body" sz="quarter" idx="42"/>
          </p:nvPr>
        </p:nvSpPr>
        <p:spPr>
          <a:xfrm>
            <a:off x="5295900" y="4086225"/>
            <a:ext cx="2552700" cy="323850"/>
          </a:xfrm>
        </p:spPr>
        <p:txBody>
          <a:bodyPr/>
          <a:lstStyle/>
          <a:p>
            <a:endParaRPr lang="en-US" altLang="en-US" dirty="0">
              <a:latin typeface="Lato" charset="0"/>
            </a:endParaRPr>
          </a:p>
        </p:txBody>
      </p:sp>
      <p:sp>
        <p:nvSpPr>
          <p:cNvPr id="64" name="Text Placeholder 63"/>
          <p:cNvSpPr>
            <a:spLocks noGrp="1"/>
          </p:cNvSpPr>
          <p:nvPr>
            <p:ph type="body" sz="quarter" idx="43"/>
          </p:nvPr>
        </p:nvSpPr>
        <p:spPr>
          <a:xfrm>
            <a:off x="5295900" y="4410075"/>
            <a:ext cx="2552700" cy="914400"/>
          </a:xfrm>
        </p:spPr>
        <p:txBody>
          <a:bodyPr rtlCol="0"/>
          <a:lstStyle/>
          <a:p>
            <a:pPr fontAlgn="auto">
              <a:spcAft>
                <a:spcPts val="0"/>
              </a:spcAft>
              <a:defRPr/>
            </a:pPr>
            <a:endParaRPr lang="en-US" dirty="0"/>
          </a:p>
        </p:txBody>
      </p:sp>
      <p:sp>
        <p:nvSpPr>
          <p:cNvPr id="13328" name="Text Placeholder 64"/>
          <p:cNvSpPr>
            <a:spLocks noGrp="1"/>
          </p:cNvSpPr>
          <p:nvPr>
            <p:ph type="body" sz="quarter" idx="44"/>
          </p:nvPr>
        </p:nvSpPr>
        <p:spPr>
          <a:xfrm>
            <a:off x="8953500" y="1266825"/>
            <a:ext cx="2552700" cy="323850"/>
          </a:xfrm>
        </p:spPr>
        <p:txBody>
          <a:bodyPr/>
          <a:lstStyle/>
          <a:p>
            <a:endParaRPr lang="en-US" altLang="en-US" dirty="0">
              <a:latin typeface="Lato" charset="0"/>
            </a:endParaRPr>
          </a:p>
        </p:txBody>
      </p:sp>
      <p:sp>
        <p:nvSpPr>
          <p:cNvPr id="66" name="Text Placeholder 65"/>
          <p:cNvSpPr>
            <a:spLocks noGrp="1"/>
          </p:cNvSpPr>
          <p:nvPr>
            <p:ph type="body" sz="quarter" idx="45"/>
          </p:nvPr>
        </p:nvSpPr>
        <p:spPr>
          <a:xfrm>
            <a:off x="8953500" y="1590675"/>
            <a:ext cx="2552700" cy="914400"/>
          </a:xfrm>
        </p:spPr>
        <p:txBody>
          <a:bodyPr rtlCol="0"/>
          <a:lstStyle/>
          <a:p>
            <a:pPr fontAlgn="auto">
              <a:spcAft>
                <a:spcPts val="0"/>
              </a:spcAft>
              <a:defRPr/>
            </a:pPr>
            <a:endParaRPr lang="en-US" dirty="0"/>
          </a:p>
        </p:txBody>
      </p:sp>
      <p:sp>
        <p:nvSpPr>
          <p:cNvPr id="13330" name="Text Placeholder 66"/>
          <p:cNvSpPr>
            <a:spLocks noGrp="1"/>
          </p:cNvSpPr>
          <p:nvPr>
            <p:ph type="body" sz="quarter" idx="46"/>
          </p:nvPr>
        </p:nvSpPr>
        <p:spPr>
          <a:xfrm>
            <a:off x="8953500" y="2676525"/>
            <a:ext cx="2552700" cy="323850"/>
          </a:xfrm>
        </p:spPr>
        <p:txBody>
          <a:bodyPr/>
          <a:lstStyle/>
          <a:p>
            <a:endParaRPr lang="en-US" altLang="en-US" dirty="0">
              <a:latin typeface="Lato" charset="0"/>
            </a:endParaRPr>
          </a:p>
        </p:txBody>
      </p:sp>
      <p:sp>
        <p:nvSpPr>
          <p:cNvPr id="68" name="Text Placeholder 67"/>
          <p:cNvSpPr>
            <a:spLocks noGrp="1"/>
          </p:cNvSpPr>
          <p:nvPr>
            <p:ph type="body" sz="quarter" idx="47"/>
          </p:nvPr>
        </p:nvSpPr>
        <p:spPr>
          <a:xfrm>
            <a:off x="8953500" y="3000375"/>
            <a:ext cx="2552700" cy="914400"/>
          </a:xfrm>
        </p:spPr>
        <p:txBody>
          <a:bodyPr rtlCol="0"/>
          <a:lstStyle/>
          <a:p>
            <a:pPr fontAlgn="auto">
              <a:spcAft>
                <a:spcPts val="0"/>
              </a:spcAft>
              <a:defRPr/>
            </a:pPr>
            <a:endParaRPr lang="en-US" dirty="0"/>
          </a:p>
        </p:txBody>
      </p:sp>
      <p:sp>
        <p:nvSpPr>
          <p:cNvPr id="13332" name="Text Placeholder 68"/>
          <p:cNvSpPr>
            <a:spLocks noGrp="1"/>
          </p:cNvSpPr>
          <p:nvPr>
            <p:ph type="body" sz="quarter" idx="48"/>
          </p:nvPr>
        </p:nvSpPr>
        <p:spPr>
          <a:xfrm>
            <a:off x="8953500" y="4086225"/>
            <a:ext cx="2552700" cy="323850"/>
          </a:xfrm>
        </p:spPr>
        <p:txBody>
          <a:bodyPr/>
          <a:lstStyle/>
          <a:p>
            <a:endParaRPr lang="en-US" altLang="en-US" dirty="0">
              <a:latin typeface="Lato" charset="0"/>
            </a:endParaRPr>
          </a:p>
        </p:txBody>
      </p:sp>
      <p:sp>
        <p:nvSpPr>
          <p:cNvPr id="70" name="Text Placeholder 69"/>
          <p:cNvSpPr>
            <a:spLocks noGrp="1"/>
          </p:cNvSpPr>
          <p:nvPr>
            <p:ph type="body" sz="quarter" idx="49"/>
          </p:nvPr>
        </p:nvSpPr>
        <p:spPr>
          <a:xfrm>
            <a:off x="8953500" y="4410075"/>
            <a:ext cx="2552700" cy="914400"/>
          </a:xfrm>
        </p:spPr>
        <p:txBody>
          <a:bodyPr rtlCol="0"/>
          <a:lstStyle/>
          <a:p>
            <a:pPr fontAlgn="auto">
              <a:spcAft>
                <a:spcPts val="0"/>
              </a:spcAft>
              <a:defRPr/>
            </a:pPr>
            <a:endParaRPr lang="en-US" dirty="0"/>
          </a:p>
        </p:txBody>
      </p:sp>
      <p:sp>
        <p:nvSpPr>
          <p:cNvPr id="11" name="Oval 10"/>
          <p:cNvSpPr/>
          <p:nvPr/>
        </p:nvSpPr>
        <p:spPr>
          <a:xfrm>
            <a:off x="609600" y="1333500"/>
            <a:ext cx="838200" cy="838200"/>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p:nvSpPr>
        <p:spPr>
          <a:xfrm>
            <a:off x="4267200" y="1333500"/>
            <a:ext cx="838200" cy="838200"/>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p:nvSpPr>
        <p:spPr>
          <a:xfrm>
            <a:off x="7924800" y="1333500"/>
            <a:ext cx="838200" cy="83820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p:cNvSpPr/>
          <p:nvPr/>
        </p:nvSpPr>
        <p:spPr>
          <a:xfrm>
            <a:off x="609600" y="2717800"/>
            <a:ext cx="838200" cy="83820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p:cNvSpPr/>
          <p:nvPr/>
        </p:nvSpPr>
        <p:spPr>
          <a:xfrm>
            <a:off x="4267200" y="2717800"/>
            <a:ext cx="838200" cy="838200"/>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p:cNvSpPr/>
          <p:nvPr/>
        </p:nvSpPr>
        <p:spPr>
          <a:xfrm>
            <a:off x="7924800" y="2717800"/>
            <a:ext cx="838200" cy="838200"/>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p:cNvSpPr/>
          <p:nvPr/>
        </p:nvSpPr>
        <p:spPr>
          <a:xfrm>
            <a:off x="609600" y="4156075"/>
            <a:ext cx="838200" cy="838200"/>
          </a:xfrm>
          <a:prstGeom prst="ellipse">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p:cNvSpPr/>
          <p:nvPr/>
        </p:nvSpPr>
        <p:spPr>
          <a:xfrm>
            <a:off x="4267200" y="4156075"/>
            <a:ext cx="838200" cy="83820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p:nvSpPr>
        <p:spPr>
          <a:xfrm>
            <a:off x="7924800" y="4156075"/>
            <a:ext cx="838200" cy="838200"/>
          </a:xfrm>
          <a:prstGeom prst="ellipse">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43" name="Freeform 204"/>
          <p:cNvSpPr>
            <a:spLocks noChangeAspect="1" noEditPoints="1"/>
          </p:cNvSpPr>
          <p:nvPr/>
        </p:nvSpPr>
        <p:spPr bwMode="auto">
          <a:xfrm>
            <a:off x="8140700" y="1566863"/>
            <a:ext cx="406400" cy="384175"/>
          </a:xfrm>
          <a:custGeom>
            <a:avLst/>
            <a:gdLst>
              <a:gd name="T0" fmla="*/ 71935 w 51"/>
              <a:gd name="T1" fmla="*/ 224028 h 48"/>
              <a:gd name="T2" fmla="*/ 39964 w 51"/>
              <a:gd name="T3" fmla="*/ 224028 h 48"/>
              <a:gd name="T4" fmla="*/ 0 w 51"/>
              <a:gd name="T5" fmla="*/ 184023 h 48"/>
              <a:gd name="T6" fmla="*/ 23978 w 51"/>
              <a:gd name="T7" fmla="*/ 112014 h 48"/>
              <a:gd name="T8" fmla="*/ 79928 w 51"/>
              <a:gd name="T9" fmla="*/ 128016 h 48"/>
              <a:gd name="T10" fmla="*/ 111899 w 51"/>
              <a:gd name="T11" fmla="*/ 128016 h 48"/>
              <a:gd name="T12" fmla="*/ 111899 w 51"/>
              <a:gd name="T13" fmla="*/ 136017 h 48"/>
              <a:gd name="T14" fmla="*/ 127884 w 51"/>
              <a:gd name="T15" fmla="*/ 192024 h 48"/>
              <a:gd name="T16" fmla="*/ 71935 w 51"/>
              <a:gd name="T17" fmla="*/ 224028 h 48"/>
              <a:gd name="T18" fmla="*/ 79928 w 51"/>
              <a:gd name="T19" fmla="*/ 112014 h 48"/>
              <a:gd name="T20" fmla="*/ 23978 w 51"/>
              <a:gd name="T21" fmla="*/ 56007 h 48"/>
              <a:gd name="T22" fmla="*/ 79928 w 51"/>
              <a:gd name="T23" fmla="*/ 0 h 48"/>
              <a:gd name="T24" fmla="*/ 135877 w 51"/>
              <a:gd name="T25" fmla="*/ 56007 h 48"/>
              <a:gd name="T26" fmla="*/ 79928 w 51"/>
              <a:gd name="T27" fmla="*/ 112014 h 48"/>
              <a:gd name="T28" fmla="*/ 295732 w 51"/>
              <a:gd name="T29" fmla="*/ 384048 h 48"/>
              <a:gd name="T30" fmla="*/ 111899 w 51"/>
              <a:gd name="T31" fmla="*/ 384048 h 48"/>
              <a:gd name="T32" fmla="*/ 55949 w 51"/>
              <a:gd name="T33" fmla="*/ 328041 h 48"/>
              <a:gd name="T34" fmla="*/ 127884 w 51"/>
              <a:gd name="T35" fmla="*/ 208026 h 48"/>
              <a:gd name="T36" fmla="*/ 207812 w 51"/>
              <a:gd name="T37" fmla="*/ 240030 h 48"/>
              <a:gd name="T38" fmla="*/ 279747 w 51"/>
              <a:gd name="T39" fmla="*/ 208026 h 48"/>
              <a:gd name="T40" fmla="*/ 359674 w 51"/>
              <a:gd name="T41" fmla="*/ 328041 h 48"/>
              <a:gd name="T42" fmla="*/ 295732 w 51"/>
              <a:gd name="T43" fmla="*/ 384048 h 48"/>
              <a:gd name="T44" fmla="*/ 207812 w 51"/>
              <a:gd name="T45" fmla="*/ 224028 h 48"/>
              <a:gd name="T46" fmla="*/ 119891 w 51"/>
              <a:gd name="T47" fmla="*/ 136017 h 48"/>
              <a:gd name="T48" fmla="*/ 207812 w 51"/>
              <a:gd name="T49" fmla="*/ 56007 h 48"/>
              <a:gd name="T50" fmla="*/ 287740 w 51"/>
              <a:gd name="T51" fmla="*/ 136017 h 48"/>
              <a:gd name="T52" fmla="*/ 207812 w 51"/>
              <a:gd name="T53" fmla="*/ 224028 h 48"/>
              <a:gd name="T54" fmla="*/ 327703 w 51"/>
              <a:gd name="T55" fmla="*/ 112014 h 48"/>
              <a:gd name="T56" fmla="*/ 271754 w 51"/>
              <a:gd name="T57" fmla="*/ 56007 h 48"/>
              <a:gd name="T58" fmla="*/ 327703 w 51"/>
              <a:gd name="T59" fmla="*/ 0 h 48"/>
              <a:gd name="T60" fmla="*/ 383653 w 51"/>
              <a:gd name="T61" fmla="*/ 56007 h 48"/>
              <a:gd name="T62" fmla="*/ 327703 w 51"/>
              <a:gd name="T63" fmla="*/ 112014 h 48"/>
              <a:gd name="T64" fmla="*/ 367667 w 51"/>
              <a:gd name="T65" fmla="*/ 224028 h 48"/>
              <a:gd name="T66" fmla="*/ 343689 w 51"/>
              <a:gd name="T67" fmla="*/ 224028 h 48"/>
              <a:gd name="T68" fmla="*/ 279747 w 51"/>
              <a:gd name="T69" fmla="*/ 192024 h 48"/>
              <a:gd name="T70" fmla="*/ 303725 w 51"/>
              <a:gd name="T71" fmla="*/ 136017 h 48"/>
              <a:gd name="T72" fmla="*/ 303725 w 51"/>
              <a:gd name="T73" fmla="*/ 128016 h 48"/>
              <a:gd name="T74" fmla="*/ 327703 w 51"/>
              <a:gd name="T75" fmla="*/ 128016 h 48"/>
              <a:gd name="T76" fmla="*/ 383653 w 51"/>
              <a:gd name="T77" fmla="*/ 112014 h 48"/>
              <a:gd name="T78" fmla="*/ 407631 w 51"/>
              <a:gd name="T79" fmla="*/ 184023 h 48"/>
              <a:gd name="T80" fmla="*/ 367667 w 51"/>
              <a:gd name="T81" fmla="*/ 224028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4" name="Freeform 210"/>
          <p:cNvSpPr>
            <a:spLocks noChangeAspect="1" noEditPoints="1"/>
          </p:cNvSpPr>
          <p:nvPr/>
        </p:nvSpPr>
        <p:spPr bwMode="auto">
          <a:xfrm>
            <a:off x="8124825" y="4376738"/>
            <a:ext cx="442913" cy="366712"/>
          </a:xfrm>
          <a:custGeom>
            <a:avLst/>
            <a:gdLst>
              <a:gd name="T0" fmla="*/ 443484 w 41"/>
              <a:gd name="T1" fmla="*/ 322729 h 34"/>
              <a:gd name="T2" fmla="*/ 400217 w 41"/>
              <a:gd name="T3" fmla="*/ 365760 h 34"/>
              <a:gd name="T4" fmla="*/ 43267 w 41"/>
              <a:gd name="T5" fmla="*/ 365760 h 34"/>
              <a:gd name="T6" fmla="*/ 0 w 41"/>
              <a:gd name="T7" fmla="*/ 322729 h 34"/>
              <a:gd name="T8" fmla="*/ 0 w 41"/>
              <a:gd name="T9" fmla="*/ 225911 h 34"/>
              <a:gd name="T10" fmla="*/ 0 w 41"/>
              <a:gd name="T11" fmla="*/ 204395 h 34"/>
              <a:gd name="T12" fmla="*/ 64900 w 41"/>
              <a:gd name="T13" fmla="*/ 32273 h 34"/>
              <a:gd name="T14" fmla="*/ 108167 w 41"/>
              <a:gd name="T15" fmla="*/ 0 h 34"/>
              <a:gd name="T16" fmla="*/ 335317 w 41"/>
              <a:gd name="T17" fmla="*/ 0 h 34"/>
              <a:gd name="T18" fmla="*/ 378584 w 41"/>
              <a:gd name="T19" fmla="*/ 32273 h 34"/>
              <a:gd name="T20" fmla="*/ 443484 w 41"/>
              <a:gd name="T21" fmla="*/ 204395 h 34"/>
              <a:gd name="T22" fmla="*/ 443484 w 41"/>
              <a:gd name="T23" fmla="*/ 225911 h 34"/>
              <a:gd name="T24" fmla="*/ 443484 w 41"/>
              <a:gd name="T25" fmla="*/ 322729 h 34"/>
              <a:gd name="T26" fmla="*/ 411034 w 41"/>
              <a:gd name="T27" fmla="*/ 225911 h 34"/>
              <a:gd name="T28" fmla="*/ 400217 w 41"/>
              <a:gd name="T29" fmla="*/ 225911 h 34"/>
              <a:gd name="T30" fmla="*/ 43267 w 41"/>
              <a:gd name="T31" fmla="*/ 225911 h 34"/>
              <a:gd name="T32" fmla="*/ 32450 w 41"/>
              <a:gd name="T33" fmla="*/ 225911 h 34"/>
              <a:gd name="T34" fmla="*/ 32450 w 41"/>
              <a:gd name="T35" fmla="*/ 322729 h 34"/>
              <a:gd name="T36" fmla="*/ 43267 w 41"/>
              <a:gd name="T37" fmla="*/ 333487 h 34"/>
              <a:gd name="T38" fmla="*/ 400217 w 41"/>
              <a:gd name="T39" fmla="*/ 333487 h 34"/>
              <a:gd name="T40" fmla="*/ 411034 w 41"/>
              <a:gd name="T41" fmla="*/ 322729 h 34"/>
              <a:gd name="T42" fmla="*/ 411034 w 41"/>
              <a:gd name="T43" fmla="*/ 225911 h 34"/>
              <a:gd name="T44" fmla="*/ 389401 w 41"/>
              <a:gd name="T45" fmla="*/ 182880 h 34"/>
              <a:gd name="T46" fmla="*/ 346134 w 41"/>
              <a:gd name="T47" fmla="*/ 43031 h 34"/>
              <a:gd name="T48" fmla="*/ 335317 w 41"/>
              <a:gd name="T49" fmla="*/ 32273 h 34"/>
              <a:gd name="T50" fmla="*/ 108167 w 41"/>
              <a:gd name="T51" fmla="*/ 32273 h 34"/>
              <a:gd name="T52" fmla="*/ 97350 w 41"/>
              <a:gd name="T53" fmla="*/ 43031 h 34"/>
              <a:gd name="T54" fmla="*/ 54083 w 41"/>
              <a:gd name="T55" fmla="*/ 182880 h 34"/>
              <a:gd name="T56" fmla="*/ 389401 w 41"/>
              <a:gd name="T57" fmla="*/ 182880 h 34"/>
              <a:gd name="T58" fmla="*/ 281234 w 41"/>
              <a:gd name="T59" fmla="*/ 301214 h 34"/>
              <a:gd name="T60" fmla="*/ 248784 w 41"/>
              <a:gd name="T61" fmla="*/ 279699 h 34"/>
              <a:gd name="T62" fmla="*/ 281234 w 41"/>
              <a:gd name="T63" fmla="*/ 258184 h 34"/>
              <a:gd name="T64" fmla="*/ 302867 w 41"/>
              <a:gd name="T65" fmla="*/ 279699 h 34"/>
              <a:gd name="T66" fmla="*/ 281234 w 41"/>
              <a:gd name="T67" fmla="*/ 301214 h 34"/>
              <a:gd name="T68" fmla="*/ 346134 w 41"/>
              <a:gd name="T69" fmla="*/ 301214 h 34"/>
              <a:gd name="T70" fmla="*/ 324500 w 41"/>
              <a:gd name="T71" fmla="*/ 279699 h 34"/>
              <a:gd name="T72" fmla="*/ 346134 w 41"/>
              <a:gd name="T73" fmla="*/ 258184 h 34"/>
              <a:gd name="T74" fmla="*/ 378584 w 41"/>
              <a:gd name="T75" fmla="*/ 279699 h 34"/>
              <a:gd name="T76" fmla="*/ 346134 w 41"/>
              <a:gd name="T77" fmla="*/ 301214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1" h="34">
                <a:moveTo>
                  <a:pt x="41" y="30"/>
                </a:moveTo>
                <a:cubicBezTo>
                  <a:pt x="41" y="32"/>
                  <a:pt x="39" y="34"/>
                  <a:pt x="37" y="34"/>
                </a:cubicBezTo>
                <a:cubicBezTo>
                  <a:pt x="4" y="34"/>
                  <a:pt x="4" y="34"/>
                  <a:pt x="4" y="34"/>
                </a:cubicBezTo>
                <a:cubicBezTo>
                  <a:pt x="2" y="34"/>
                  <a:pt x="0" y="32"/>
                  <a:pt x="0" y="30"/>
                </a:cubicBezTo>
                <a:cubicBezTo>
                  <a:pt x="0" y="21"/>
                  <a:pt x="0" y="21"/>
                  <a:pt x="0" y="21"/>
                </a:cubicBezTo>
                <a:cubicBezTo>
                  <a:pt x="0" y="21"/>
                  <a:pt x="0" y="20"/>
                  <a:pt x="0" y="19"/>
                </a:cubicBezTo>
                <a:cubicBezTo>
                  <a:pt x="6" y="3"/>
                  <a:pt x="6" y="3"/>
                  <a:pt x="6" y="3"/>
                </a:cubicBezTo>
                <a:cubicBezTo>
                  <a:pt x="6" y="1"/>
                  <a:pt x="8" y="0"/>
                  <a:pt x="10" y="0"/>
                </a:cubicBezTo>
                <a:cubicBezTo>
                  <a:pt x="31" y="0"/>
                  <a:pt x="31" y="0"/>
                  <a:pt x="31" y="0"/>
                </a:cubicBezTo>
                <a:cubicBezTo>
                  <a:pt x="33" y="0"/>
                  <a:pt x="35" y="1"/>
                  <a:pt x="35" y="3"/>
                </a:cubicBezTo>
                <a:cubicBezTo>
                  <a:pt x="41" y="19"/>
                  <a:pt x="41" y="19"/>
                  <a:pt x="41" y="19"/>
                </a:cubicBezTo>
                <a:cubicBezTo>
                  <a:pt x="41" y="20"/>
                  <a:pt x="41" y="21"/>
                  <a:pt x="41" y="21"/>
                </a:cubicBezTo>
                <a:lnTo>
                  <a:pt x="41" y="30"/>
                </a:lnTo>
                <a:close/>
                <a:moveTo>
                  <a:pt x="38" y="21"/>
                </a:moveTo>
                <a:cubicBezTo>
                  <a:pt x="38" y="21"/>
                  <a:pt x="37" y="21"/>
                  <a:pt x="37" y="21"/>
                </a:cubicBezTo>
                <a:cubicBezTo>
                  <a:pt x="4" y="21"/>
                  <a:pt x="4" y="21"/>
                  <a:pt x="4" y="21"/>
                </a:cubicBezTo>
                <a:cubicBezTo>
                  <a:pt x="4" y="21"/>
                  <a:pt x="3" y="21"/>
                  <a:pt x="3" y="21"/>
                </a:cubicBezTo>
                <a:cubicBezTo>
                  <a:pt x="3" y="30"/>
                  <a:pt x="3" y="30"/>
                  <a:pt x="3" y="30"/>
                </a:cubicBezTo>
                <a:cubicBezTo>
                  <a:pt x="3" y="30"/>
                  <a:pt x="4" y="31"/>
                  <a:pt x="4" y="31"/>
                </a:cubicBezTo>
                <a:cubicBezTo>
                  <a:pt x="37" y="31"/>
                  <a:pt x="37" y="31"/>
                  <a:pt x="37" y="31"/>
                </a:cubicBezTo>
                <a:cubicBezTo>
                  <a:pt x="37" y="31"/>
                  <a:pt x="38" y="30"/>
                  <a:pt x="38" y="30"/>
                </a:cubicBezTo>
                <a:lnTo>
                  <a:pt x="38" y="21"/>
                </a:lnTo>
                <a:close/>
                <a:moveTo>
                  <a:pt x="36" y="17"/>
                </a:moveTo>
                <a:cubicBezTo>
                  <a:pt x="32" y="4"/>
                  <a:pt x="32" y="4"/>
                  <a:pt x="32" y="4"/>
                </a:cubicBezTo>
                <a:cubicBezTo>
                  <a:pt x="32" y="4"/>
                  <a:pt x="31" y="3"/>
                  <a:pt x="31" y="3"/>
                </a:cubicBezTo>
                <a:cubicBezTo>
                  <a:pt x="10" y="3"/>
                  <a:pt x="10" y="3"/>
                  <a:pt x="10" y="3"/>
                </a:cubicBezTo>
                <a:cubicBezTo>
                  <a:pt x="9" y="3"/>
                  <a:pt x="9" y="4"/>
                  <a:pt x="9" y="4"/>
                </a:cubicBezTo>
                <a:cubicBezTo>
                  <a:pt x="5" y="17"/>
                  <a:pt x="5" y="17"/>
                  <a:pt x="5" y="17"/>
                </a:cubicBezTo>
                <a:lnTo>
                  <a:pt x="36" y="17"/>
                </a:lnTo>
                <a:close/>
                <a:moveTo>
                  <a:pt x="26" y="28"/>
                </a:moveTo>
                <a:cubicBezTo>
                  <a:pt x="24" y="28"/>
                  <a:pt x="23" y="27"/>
                  <a:pt x="23" y="26"/>
                </a:cubicBezTo>
                <a:cubicBezTo>
                  <a:pt x="23" y="24"/>
                  <a:pt x="24" y="24"/>
                  <a:pt x="26" y="24"/>
                </a:cubicBezTo>
                <a:cubicBezTo>
                  <a:pt x="27" y="24"/>
                  <a:pt x="28" y="24"/>
                  <a:pt x="28" y="26"/>
                </a:cubicBezTo>
                <a:cubicBezTo>
                  <a:pt x="28" y="27"/>
                  <a:pt x="27" y="28"/>
                  <a:pt x="26" y="28"/>
                </a:cubicBezTo>
                <a:close/>
                <a:moveTo>
                  <a:pt x="32" y="28"/>
                </a:moveTo>
                <a:cubicBezTo>
                  <a:pt x="31" y="28"/>
                  <a:pt x="30" y="27"/>
                  <a:pt x="30" y="26"/>
                </a:cubicBezTo>
                <a:cubicBezTo>
                  <a:pt x="30" y="24"/>
                  <a:pt x="31" y="24"/>
                  <a:pt x="32" y="24"/>
                </a:cubicBezTo>
                <a:cubicBezTo>
                  <a:pt x="34" y="24"/>
                  <a:pt x="35" y="24"/>
                  <a:pt x="35" y="26"/>
                </a:cubicBezTo>
                <a:cubicBezTo>
                  <a:pt x="35" y="27"/>
                  <a:pt x="34" y="28"/>
                  <a:pt x="32"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5" name="Freeform 257"/>
          <p:cNvSpPr>
            <a:spLocks noEditPoints="1"/>
          </p:cNvSpPr>
          <p:nvPr/>
        </p:nvSpPr>
        <p:spPr bwMode="auto">
          <a:xfrm>
            <a:off x="833438" y="1543050"/>
            <a:ext cx="428625" cy="409575"/>
          </a:xfrm>
          <a:custGeom>
            <a:avLst/>
            <a:gdLst>
              <a:gd name="T0" fmla="*/ 319222 w 47"/>
              <a:gd name="T1" fmla="*/ 354777 h 45"/>
              <a:gd name="T2" fmla="*/ 191533 w 47"/>
              <a:gd name="T3" fmla="*/ 409358 h 45"/>
              <a:gd name="T4" fmla="*/ 0 w 47"/>
              <a:gd name="T5" fmla="*/ 218324 h 45"/>
              <a:gd name="T6" fmla="*/ 191533 w 47"/>
              <a:gd name="T7" fmla="*/ 36387 h 45"/>
              <a:gd name="T8" fmla="*/ 191533 w 47"/>
              <a:gd name="T9" fmla="*/ 218324 h 45"/>
              <a:gd name="T10" fmla="*/ 319222 w 47"/>
              <a:gd name="T11" fmla="*/ 354777 h 45"/>
              <a:gd name="T12" fmla="*/ 218895 w 47"/>
              <a:gd name="T13" fmla="*/ 191034 h 45"/>
              <a:gd name="T14" fmla="*/ 218895 w 47"/>
              <a:gd name="T15" fmla="*/ 0 h 45"/>
              <a:gd name="T16" fmla="*/ 410428 w 47"/>
              <a:gd name="T17" fmla="*/ 191034 h 45"/>
              <a:gd name="T18" fmla="*/ 218895 w 47"/>
              <a:gd name="T19" fmla="*/ 191034 h 45"/>
              <a:gd name="T20" fmla="*/ 428669 w 47"/>
              <a:gd name="T21" fmla="*/ 218324 h 45"/>
              <a:gd name="T22" fmla="*/ 364825 w 47"/>
              <a:gd name="T23" fmla="*/ 354777 h 45"/>
              <a:gd name="T24" fmla="*/ 237136 w 47"/>
              <a:gd name="T25" fmla="*/ 218324 h 45"/>
              <a:gd name="T26" fmla="*/ 428669 w 47"/>
              <a:gd name="T27" fmla="*/ 218324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 h="45">
                <a:moveTo>
                  <a:pt x="35" y="39"/>
                </a:moveTo>
                <a:cubicBezTo>
                  <a:pt x="32" y="43"/>
                  <a:pt x="27" y="45"/>
                  <a:pt x="21" y="45"/>
                </a:cubicBezTo>
                <a:cubicBezTo>
                  <a:pt x="9" y="45"/>
                  <a:pt x="0" y="36"/>
                  <a:pt x="0" y="24"/>
                </a:cubicBezTo>
                <a:cubicBezTo>
                  <a:pt x="0" y="13"/>
                  <a:pt x="9" y="4"/>
                  <a:pt x="21" y="4"/>
                </a:cubicBezTo>
                <a:cubicBezTo>
                  <a:pt x="21" y="24"/>
                  <a:pt x="21" y="24"/>
                  <a:pt x="21" y="24"/>
                </a:cubicBezTo>
                <a:lnTo>
                  <a:pt x="35" y="39"/>
                </a:lnTo>
                <a:close/>
                <a:moveTo>
                  <a:pt x="24" y="21"/>
                </a:moveTo>
                <a:cubicBezTo>
                  <a:pt x="24" y="0"/>
                  <a:pt x="24" y="0"/>
                  <a:pt x="24" y="0"/>
                </a:cubicBezTo>
                <a:cubicBezTo>
                  <a:pt x="36" y="0"/>
                  <a:pt x="45" y="10"/>
                  <a:pt x="45" y="21"/>
                </a:cubicBezTo>
                <a:lnTo>
                  <a:pt x="24" y="21"/>
                </a:lnTo>
                <a:close/>
                <a:moveTo>
                  <a:pt x="47" y="24"/>
                </a:moveTo>
                <a:cubicBezTo>
                  <a:pt x="47" y="30"/>
                  <a:pt x="44" y="35"/>
                  <a:pt x="40" y="39"/>
                </a:cubicBezTo>
                <a:cubicBezTo>
                  <a:pt x="26" y="24"/>
                  <a:pt x="26" y="24"/>
                  <a:pt x="26" y="24"/>
                </a:cubicBezTo>
                <a:lnTo>
                  <a:pt x="4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6" name="Freeform 270"/>
          <p:cNvSpPr>
            <a:spLocks noEditPoints="1"/>
          </p:cNvSpPr>
          <p:nvPr/>
        </p:nvSpPr>
        <p:spPr bwMode="auto">
          <a:xfrm>
            <a:off x="800100" y="2928938"/>
            <a:ext cx="433388" cy="428625"/>
          </a:xfrm>
          <a:custGeom>
            <a:avLst/>
            <a:gdLst>
              <a:gd name="T0" fmla="*/ 344134 w 44"/>
              <a:gd name="T1" fmla="*/ 214253 h 44"/>
              <a:gd name="T2" fmla="*/ 294972 w 44"/>
              <a:gd name="T3" fmla="*/ 262946 h 44"/>
              <a:gd name="T4" fmla="*/ 294972 w 44"/>
              <a:gd name="T5" fmla="*/ 360334 h 44"/>
              <a:gd name="T6" fmla="*/ 285140 w 44"/>
              <a:gd name="T7" fmla="*/ 370073 h 44"/>
              <a:gd name="T8" fmla="*/ 186816 w 44"/>
              <a:gd name="T9" fmla="*/ 428505 h 44"/>
              <a:gd name="T10" fmla="*/ 186816 w 44"/>
              <a:gd name="T11" fmla="*/ 428505 h 44"/>
              <a:gd name="T12" fmla="*/ 176983 w 44"/>
              <a:gd name="T13" fmla="*/ 428505 h 44"/>
              <a:gd name="T14" fmla="*/ 157319 w 44"/>
              <a:gd name="T15" fmla="*/ 409028 h 44"/>
              <a:gd name="T16" fmla="*/ 157319 w 44"/>
              <a:gd name="T17" fmla="*/ 399289 h 44"/>
              <a:gd name="T18" fmla="*/ 176983 w 44"/>
              <a:gd name="T19" fmla="*/ 331118 h 44"/>
              <a:gd name="T20" fmla="*/ 108156 w 44"/>
              <a:gd name="T21" fmla="*/ 253208 h 44"/>
              <a:gd name="T22" fmla="*/ 29497 w 44"/>
              <a:gd name="T23" fmla="*/ 282424 h 44"/>
              <a:gd name="T24" fmla="*/ 29497 w 44"/>
              <a:gd name="T25" fmla="*/ 282424 h 44"/>
              <a:gd name="T26" fmla="*/ 19665 w 44"/>
              <a:gd name="T27" fmla="*/ 272685 h 44"/>
              <a:gd name="T28" fmla="*/ 9832 w 44"/>
              <a:gd name="T29" fmla="*/ 262946 h 44"/>
              <a:gd name="T30" fmla="*/ 9832 w 44"/>
              <a:gd name="T31" fmla="*/ 253208 h 44"/>
              <a:gd name="T32" fmla="*/ 68827 w 44"/>
              <a:gd name="T33" fmla="*/ 146081 h 44"/>
              <a:gd name="T34" fmla="*/ 68827 w 44"/>
              <a:gd name="T35" fmla="*/ 146081 h 44"/>
              <a:gd name="T36" fmla="*/ 167151 w 44"/>
              <a:gd name="T37" fmla="*/ 136343 h 44"/>
              <a:gd name="T38" fmla="*/ 216313 w 44"/>
              <a:gd name="T39" fmla="*/ 87649 h 44"/>
              <a:gd name="T40" fmla="*/ 422794 w 44"/>
              <a:gd name="T41" fmla="*/ 0 h 44"/>
              <a:gd name="T42" fmla="*/ 432626 w 44"/>
              <a:gd name="T43" fmla="*/ 9739 h 44"/>
              <a:gd name="T44" fmla="*/ 344134 w 44"/>
              <a:gd name="T45" fmla="*/ 214253 h 44"/>
              <a:gd name="T46" fmla="*/ 353967 w 44"/>
              <a:gd name="T47" fmla="*/ 58433 h 44"/>
              <a:gd name="T48" fmla="*/ 324470 w 44"/>
              <a:gd name="T49" fmla="*/ 87649 h 44"/>
              <a:gd name="T50" fmla="*/ 353967 w 44"/>
              <a:gd name="T51" fmla="*/ 107126 h 44"/>
              <a:gd name="T52" fmla="*/ 373632 w 44"/>
              <a:gd name="T53" fmla="*/ 87649 h 44"/>
              <a:gd name="T54" fmla="*/ 353967 w 44"/>
              <a:gd name="T55" fmla="*/ 58433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44">
                <a:moveTo>
                  <a:pt x="35" y="22"/>
                </a:moveTo>
                <a:cubicBezTo>
                  <a:pt x="34" y="24"/>
                  <a:pt x="32" y="25"/>
                  <a:pt x="30" y="27"/>
                </a:cubicBezTo>
                <a:cubicBezTo>
                  <a:pt x="30" y="37"/>
                  <a:pt x="30" y="37"/>
                  <a:pt x="30" y="37"/>
                </a:cubicBezTo>
                <a:cubicBezTo>
                  <a:pt x="30" y="37"/>
                  <a:pt x="29" y="38"/>
                  <a:pt x="29" y="38"/>
                </a:cubicBezTo>
                <a:cubicBezTo>
                  <a:pt x="19" y="44"/>
                  <a:pt x="19" y="44"/>
                  <a:pt x="19" y="44"/>
                </a:cubicBezTo>
                <a:cubicBezTo>
                  <a:pt x="19" y="44"/>
                  <a:pt x="19" y="44"/>
                  <a:pt x="19"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3" y="28"/>
                  <a:pt x="2" y="28"/>
                </a:cubicBezTo>
                <a:cubicBezTo>
                  <a:pt x="1" y="27"/>
                  <a:pt x="1" y="27"/>
                  <a:pt x="1" y="27"/>
                </a:cubicBezTo>
                <a:cubicBezTo>
                  <a:pt x="1" y="26"/>
                  <a:pt x="0" y="26"/>
                  <a:pt x="1" y="26"/>
                </a:cubicBezTo>
                <a:cubicBezTo>
                  <a:pt x="7" y="15"/>
                  <a:pt x="7" y="15"/>
                  <a:pt x="7" y="15"/>
                </a:cubicBezTo>
                <a:cubicBezTo>
                  <a:pt x="7" y="15"/>
                  <a:pt x="7" y="15"/>
                  <a:pt x="7" y="15"/>
                </a:cubicBezTo>
                <a:cubicBezTo>
                  <a:pt x="17" y="14"/>
                  <a:pt x="17" y="14"/>
                  <a:pt x="17" y="14"/>
                </a:cubicBezTo>
                <a:cubicBezTo>
                  <a:pt x="19" y="12"/>
                  <a:pt x="21" y="11"/>
                  <a:pt x="22" y="9"/>
                </a:cubicBezTo>
                <a:cubicBezTo>
                  <a:pt x="29" y="2"/>
                  <a:pt x="34" y="0"/>
                  <a:pt x="43" y="0"/>
                </a:cubicBezTo>
                <a:cubicBezTo>
                  <a:pt x="44" y="0"/>
                  <a:pt x="44" y="1"/>
                  <a:pt x="44" y="1"/>
                </a:cubicBezTo>
                <a:cubicBezTo>
                  <a:pt x="44" y="10"/>
                  <a:pt x="42" y="16"/>
                  <a:pt x="35" y="22"/>
                </a:cubicBezTo>
                <a:close/>
                <a:moveTo>
                  <a:pt x="36" y="6"/>
                </a:moveTo>
                <a:cubicBezTo>
                  <a:pt x="34" y="6"/>
                  <a:pt x="33" y="7"/>
                  <a:pt x="33" y="9"/>
                </a:cubicBezTo>
                <a:cubicBezTo>
                  <a:pt x="33" y="10"/>
                  <a:pt x="34" y="11"/>
                  <a:pt x="36" y="11"/>
                </a:cubicBezTo>
                <a:cubicBezTo>
                  <a:pt x="37" y="11"/>
                  <a:pt x="38" y="10"/>
                  <a:pt x="38" y="9"/>
                </a:cubicBezTo>
                <a:cubicBezTo>
                  <a:pt x="38" y="7"/>
                  <a:pt x="37" y="6"/>
                  <a:pt x="36"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7" name="Freeform 274"/>
          <p:cNvSpPr>
            <a:spLocks noChangeAspect="1" noEditPoints="1"/>
          </p:cNvSpPr>
          <p:nvPr/>
        </p:nvSpPr>
        <p:spPr bwMode="auto">
          <a:xfrm>
            <a:off x="4462463" y="1574800"/>
            <a:ext cx="422275" cy="365125"/>
          </a:xfrm>
          <a:custGeom>
            <a:avLst/>
            <a:gdLst>
              <a:gd name="T0" fmla="*/ 422655 w 44"/>
              <a:gd name="T1" fmla="*/ 182880 h 38"/>
              <a:gd name="T2" fmla="*/ 413049 w 44"/>
              <a:gd name="T3" fmla="*/ 202131 h 38"/>
              <a:gd name="T4" fmla="*/ 144087 w 44"/>
              <a:gd name="T5" fmla="*/ 231006 h 38"/>
              <a:gd name="T6" fmla="*/ 144087 w 44"/>
              <a:gd name="T7" fmla="*/ 250257 h 38"/>
              <a:gd name="T8" fmla="*/ 144087 w 44"/>
              <a:gd name="T9" fmla="*/ 269507 h 38"/>
              <a:gd name="T10" fmla="*/ 374626 w 44"/>
              <a:gd name="T11" fmla="*/ 269507 h 38"/>
              <a:gd name="T12" fmla="*/ 393838 w 44"/>
              <a:gd name="T13" fmla="*/ 279133 h 38"/>
              <a:gd name="T14" fmla="*/ 374626 w 44"/>
              <a:gd name="T15" fmla="*/ 298383 h 38"/>
              <a:gd name="T16" fmla="*/ 115270 w 44"/>
              <a:gd name="T17" fmla="*/ 298383 h 38"/>
              <a:gd name="T18" fmla="*/ 96058 w 44"/>
              <a:gd name="T19" fmla="*/ 279133 h 38"/>
              <a:gd name="T20" fmla="*/ 115270 w 44"/>
              <a:gd name="T21" fmla="*/ 250257 h 38"/>
              <a:gd name="T22" fmla="*/ 67241 w 44"/>
              <a:gd name="T23" fmla="*/ 38501 h 38"/>
              <a:gd name="T24" fmla="*/ 19212 w 44"/>
              <a:gd name="T25" fmla="*/ 38501 h 38"/>
              <a:gd name="T26" fmla="*/ 0 w 44"/>
              <a:gd name="T27" fmla="*/ 19251 h 38"/>
              <a:gd name="T28" fmla="*/ 19212 w 44"/>
              <a:gd name="T29" fmla="*/ 0 h 38"/>
              <a:gd name="T30" fmla="*/ 76846 w 44"/>
              <a:gd name="T31" fmla="*/ 0 h 38"/>
              <a:gd name="T32" fmla="*/ 96058 w 44"/>
              <a:gd name="T33" fmla="*/ 38501 h 38"/>
              <a:gd name="T34" fmla="*/ 413049 w 44"/>
              <a:gd name="T35" fmla="*/ 38501 h 38"/>
              <a:gd name="T36" fmla="*/ 422655 w 44"/>
              <a:gd name="T37" fmla="*/ 48126 h 38"/>
              <a:gd name="T38" fmla="*/ 422655 w 44"/>
              <a:gd name="T39" fmla="*/ 182880 h 38"/>
              <a:gd name="T40" fmla="*/ 134481 w 44"/>
              <a:gd name="T41" fmla="*/ 365760 h 38"/>
              <a:gd name="T42" fmla="*/ 96058 w 44"/>
              <a:gd name="T43" fmla="*/ 336884 h 38"/>
              <a:gd name="T44" fmla="*/ 134481 w 44"/>
              <a:gd name="T45" fmla="*/ 298383 h 38"/>
              <a:gd name="T46" fmla="*/ 163299 w 44"/>
              <a:gd name="T47" fmla="*/ 336884 h 38"/>
              <a:gd name="T48" fmla="*/ 134481 w 44"/>
              <a:gd name="T49" fmla="*/ 365760 h 38"/>
              <a:gd name="T50" fmla="*/ 365020 w 44"/>
              <a:gd name="T51" fmla="*/ 365760 h 38"/>
              <a:gd name="T52" fmla="*/ 326597 w 44"/>
              <a:gd name="T53" fmla="*/ 336884 h 38"/>
              <a:gd name="T54" fmla="*/ 365020 w 44"/>
              <a:gd name="T55" fmla="*/ 298383 h 38"/>
              <a:gd name="T56" fmla="*/ 393838 w 44"/>
              <a:gd name="T57" fmla="*/ 336884 h 38"/>
              <a:gd name="T58" fmla="*/ 365020 w 44"/>
              <a:gd name="T59" fmla="*/ 365760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 h="38">
                <a:moveTo>
                  <a:pt x="44" y="19"/>
                </a:moveTo>
                <a:cubicBezTo>
                  <a:pt x="44" y="20"/>
                  <a:pt x="44" y="21"/>
                  <a:pt x="43" y="21"/>
                </a:cubicBezTo>
                <a:cubicBezTo>
                  <a:pt x="15" y="24"/>
                  <a:pt x="15" y="24"/>
                  <a:pt x="15" y="24"/>
                </a:cubicBezTo>
                <a:cubicBezTo>
                  <a:pt x="15" y="25"/>
                  <a:pt x="15" y="25"/>
                  <a:pt x="15" y="26"/>
                </a:cubicBezTo>
                <a:cubicBezTo>
                  <a:pt x="15" y="27"/>
                  <a:pt x="15" y="27"/>
                  <a:pt x="15" y="28"/>
                </a:cubicBezTo>
                <a:cubicBezTo>
                  <a:pt x="39" y="28"/>
                  <a:pt x="39" y="28"/>
                  <a:pt x="39" y="28"/>
                </a:cubicBezTo>
                <a:cubicBezTo>
                  <a:pt x="40" y="28"/>
                  <a:pt x="41" y="28"/>
                  <a:pt x="41" y="29"/>
                </a:cubicBezTo>
                <a:cubicBezTo>
                  <a:pt x="41" y="30"/>
                  <a:pt x="40" y="31"/>
                  <a:pt x="39" y="31"/>
                </a:cubicBezTo>
                <a:cubicBezTo>
                  <a:pt x="12" y="31"/>
                  <a:pt x="12" y="31"/>
                  <a:pt x="12" y="31"/>
                </a:cubicBezTo>
                <a:cubicBezTo>
                  <a:pt x="11" y="31"/>
                  <a:pt x="10" y="30"/>
                  <a:pt x="10" y="29"/>
                </a:cubicBezTo>
                <a:cubicBezTo>
                  <a:pt x="10" y="29"/>
                  <a:pt x="11" y="27"/>
                  <a:pt x="12" y="26"/>
                </a:cubicBezTo>
                <a:cubicBezTo>
                  <a:pt x="7" y="4"/>
                  <a:pt x="7" y="4"/>
                  <a:pt x="7" y="4"/>
                </a:cubicBezTo>
                <a:cubicBezTo>
                  <a:pt x="2" y="4"/>
                  <a:pt x="2" y="4"/>
                  <a:pt x="2" y="4"/>
                </a:cubicBezTo>
                <a:cubicBezTo>
                  <a:pt x="1" y="4"/>
                  <a:pt x="0" y="3"/>
                  <a:pt x="0" y="2"/>
                </a:cubicBezTo>
                <a:cubicBezTo>
                  <a:pt x="0" y="1"/>
                  <a:pt x="1" y="0"/>
                  <a:pt x="2" y="0"/>
                </a:cubicBezTo>
                <a:cubicBezTo>
                  <a:pt x="8" y="0"/>
                  <a:pt x="8" y="0"/>
                  <a:pt x="8" y="0"/>
                </a:cubicBezTo>
                <a:cubicBezTo>
                  <a:pt x="10" y="0"/>
                  <a:pt x="10" y="2"/>
                  <a:pt x="10" y="4"/>
                </a:cubicBezTo>
                <a:cubicBezTo>
                  <a:pt x="43" y="4"/>
                  <a:pt x="43" y="4"/>
                  <a:pt x="43" y="4"/>
                </a:cubicBezTo>
                <a:cubicBezTo>
                  <a:pt x="44" y="4"/>
                  <a:pt x="44" y="4"/>
                  <a:pt x="44" y="5"/>
                </a:cubicBezTo>
                <a:lnTo>
                  <a:pt x="44" y="19"/>
                </a:lnTo>
                <a:close/>
                <a:moveTo>
                  <a:pt x="14" y="38"/>
                </a:moveTo>
                <a:cubicBezTo>
                  <a:pt x="12" y="38"/>
                  <a:pt x="10" y="36"/>
                  <a:pt x="10" y="35"/>
                </a:cubicBezTo>
                <a:cubicBezTo>
                  <a:pt x="10" y="33"/>
                  <a:pt x="12" y="31"/>
                  <a:pt x="14" y="31"/>
                </a:cubicBezTo>
                <a:cubicBezTo>
                  <a:pt x="15" y="31"/>
                  <a:pt x="17" y="33"/>
                  <a:pt x="17" y="35"/>
                </a:cubicBezTo>
                <a:cubicBezTo>
                  <a:pt x="17" y="36"/>
                  <a:pt x="15" y="38"/>
                  <a:pt x="14" y="38"/>
                </a:cubicBezTo>
                <a:close/>
                <a:moveTo>
                  <a:pt x="38" y="38"/>
                </a:moveTo>
                <a:cubicBezTo>
                  <a:pt x="36" y="38"/>
                  <a:pt x="34" y="36"/>
                  <a:pt x="34" y="35"/>
                </a:cubicBezTo>
                <a:cubicBezTo>
                  <a:pt x="34" y="33"/>
                  <a:pt x="36" y="31"/>
                  <a:pt x="38" y="31"/>
                </a:cubicBezTo>
                <a:cubicBezTo>
                  <a:pt x="39" y="31"/>
                  <a:pt x="41" y="33"/>
                  <a:pt x="41" y="35"/>
                </a:cubicBezTo>
                <a:cubicBezTo>
                  <a:pt x="41" y="36"/>
                  <a:pt x="39"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8" name="Freeform 275"/>
          <p:cNvSpPr>
            <a:spLocks noChangeAspect="1"/>
          </p:cNvSpPr>
          <p:nvPr/>
        </p:nvSpPr>
        <p:spPr bwMode="auto">
          <a:xfrm>
            <a:off x="4484688" y="4370388"/>
            <a:ext cx="407987" cy="347662"/>
          </a:xfrm>
          <a:custGeom>
            <a:avLst/>
            <a:gdLst>
              <a:gd name="T0" fmla="*/ 408368 w 48"/>
              <a:gd name="T1" fmla="*/ 322047 h 41"/>
              <a:gd name="T2" fmla="*/ 382845 w 48"/>
              <a:gd name="T3" fmla="*/ 347472 h 41"/>
              <a:gd name="T4" fmla="*/ 306276 w 48"/>
              <a:gd name="T5" fmla="*/ 347472 h 41"/>
              <a:gd name="T6" fmla="*/ 289261 w 48"/>
              <a:gd name="T7" fmla="*/ 322047 h 41"/>
              <a:gd name="T8" fmla="*/ 289261 w 48"/>
              <a:gd name="T9" fmla="*/ 254248 h 41"/>
              <a:gd name="T10" fmla="*/ 306276 w 48"/>
              <a:gd name="T11" fmla="*/ 228823 h 41"/>
              <a:gd name="T12" fmla="*/ 331799 w 48"/>
              <a:gd name="T13" fmla="*/ 228823 h 41"/>
              <a:gd name="T14" fmla="*/ 331799 w 48"/>
              <a:gd name="T15" fmla="*/ 186448 h 41"/>
              <a:gd name="T16" fmla="*/ 212692 w 48"/>
              <a:gd name="T17" fmla="*/ 186448 h 41"/>
              <a:gd name="T18" fmla="*/ 212692 w 48"/>
              <a:gd name="T19" fmla="*/ 228823 h 41"/>
              <a:gd name="T20" fmla="*/ 238215 w 48"/>
              <a:gd name="T21" fmla="*/ 228823 h 41"/>
              <a:gd name="T22" fmla="*/ 255230 w 48"/>
              <a:gd name="T23" fmla="*/ 254248 h 41"/>
              <a:gd name="T24" fmla="*/ 255230 w 48"/>
              <a:gd name="T25" fmla="*/ 322047 h 41"/>
              <a:gd name="T26" fmla="*/ 238215 w 48"/>
              <a:gd name="T27" fmla="*/ 347472 h 41"/>
              <a:gd name="T28" fmla="*/ 161646 w 48"/>
              <a:gd name="T29" fmla="*/ 347472 h 41"/>
              <a:gd name="T30" fmla="*/ 144630 w 48"/>
              <a:gd name="T31" fmla="*/ 322047 h 41"/>
              <a:gd name="T32" fmla="*/ 144630 w 48"/>
              <a:gd name="T33" fmla="*/ 254248 h 41"/>
              <a:gd name="T34" fmla="*/ 161646 w 48"/>
              <a:gd name="T35" fmla="*/ 228823 h 41"/>
              <a:gd name="T36" fmla="*/ 187169 w 48"/>
              <a:gd name="T37" fmla="*/ 228823 h 41"/>
              <a:gd name="T38" fmla="*/ 187169 w 48"/>
              <a:gd name="T39" fmla="*/ 186448 h 41"/>
              <a:gd name="T40" fmla="*/ 68061 w 48"/>
              <a:gd name="T41" fmla="*/ 186448 h 41"/>
              <a:gd name="T42" fmla="*/ 68061 w 48"/>
              <a:gd name="T43" fmla="*/ 228823 h 41"/>
              <a:gd name="T44" fmla="*/ 93584 w 48"/>
              <a:gd name="T45" fmla="*/ 228823 h 41"/>
              <a:gd name="T46" fmla="*/ 110600 w 48"/>
              <a:gd name="T47" fmla="*/ 254248 h 41"/>
              <a:gd name="T48" fmla="*/ 110600 w 48"/>
              <a:gd name="T49" fmla="*/ 322047 h 41"/>
              <a:gd name="T50" fmla="*/ 93584 w 48"/>
              <a:gd name="T51" fmla="*/ 347472 h 41"/>
              <a:gd name="T52" fmla="*/ 17015 w 48"/>
              <a:gd name="T53" fmla="*/ 347472 h 41"/>
              <a:gd name="T54" fmla="*/ 0 w 48"/>
              <a:gd name="T55" fmla="*/ 322047 h 41"/>
              <a:gd name="T56" fmla="*/ 0 w 48"/>
              <a:gd name="T57" fmla="*/ 254248 h 41"/>
              <a:gd name="T58" fmla="*/ 17015 w 48"/>
              <a:gd name="T59" fmla="*/ 228823 h 41"/>
              <a:gd name="T60" fmla="*/ 42538 w 48"/>
              <a:gd name="T61" fmla="*/ 228823 h 41"/>
              <a:gd name="T62" fmla="*/ 42538 w 48"/>
              <a:gd name="T63" fmla="*/ 186448 h 41"/>
              <a:gd name="T64" fmla="*/ 68061 w 48"/>
              <a:gd name="T65" fmla="*/ 152549 h 41"/>
              <a:gd name="T66" fmla="*/ 187169 w 48"/>
              <a:gd name="T67" fmla="*/ 152549 h 41"/>
              <a:gd name="T68" fmla="*/ 187169 w 48"/>
              <a:gd name="T69" fmla="*/ 110174 h 41"/>
              <a:gd name="T70" fmla="*/ 161646 w 48"/>
              <a:gd name="T71" fmla="*/ 110174 h 41"/>
              <a:gd name="T72" fmla="*/ 144630 w 48"/>
              <a:gd name="T73" fmla="*/ 93224 h 41"/>
              <a:gd name="T74" fmla="*/ 144630 w 48"/>
              <a:gd name="T75" fmla="*/ 16950 h 41"/>
              <a:gd name="T76" fmla="*/ 161646 w 48"/>
              <a:gd name="T77" fmla="*/ 0 h 41"/>
              <a:gd name="T78" fmla="*/ 238215 w 48"/>
              <a:gd name="T79" fmla="*/ 0 h 41"/>
              <a:gd name="T80" fmla="*/ 255230 w 48"/>
              <a:gd name="T81" fmla="*/ 16950 h 41"/>
              <a:gd name="T82" fmla="*/ 255230 w 48"/>
              <a:gd name="T83" fmla="*/ 93224 h 41"/>
              <a:gd name="T84" fmla="*/ 238215 w 48"/>
              <a:gd name="T85" fmla="*/ 110174 h 41"/>
              <a:gd name="T86" fmla="*/ 212692 w 48"/>
              <a:gd name="T87" fmla="*/ 110174 h 41"/>
              <a:gd name="T88" fmla="*/ 212692 w 48"/>
              <a:gd name="T89" fmla="*/ 152549 h 41"/>
              <a:gd name="T90" fmla="*/ 331799 w 48"/>
              <a:gd name="T91" fmla="*/ 152549 h 41"/>
              <a:gd name="T92" fmla="*/ 357322 w 48"/>
              <a:gd name="T93" fmla="*/ 186448 h 41"/>
              <a:gd name="T94" fmla="*/ 357322 w 48"/>
              <a:gd name="T95" fmla="*/ 228823 h 41"/>
              <a:gd name="T96" fmla="*/ 382845 w 48"/>
              <a:gd name="T97" fmla="*/ 228823 h 41"/>
              <a:gd name="T98" fmla="*/ 408368 w 48"/>
              <a:gd name="T99" fmla="*/ 254248 h 41"/>
              <a:gd name="T100" fmla="*/ 408368 w 48"/>
              <a:gd name="T101" fmla="*/ 3220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41">
                <a:moveTo>
                  <a:pt x="48" y="38"/>
                </a:moveTo>
                <a:cubicBezTo>
                  <a:pt x="48" y="40"/>
                  <a:pt x="46" y="41"/>
                  <a:pt x="45" y="41"/>
                </a:cubicBezTo>
                <a:cubicBezTo>
                  <a:pt x="36" y="41"/>
                  <a:pt x="36" y="41"/>
                  <a:pt x="36" y="41"/>
                </a:cubicBezTo>
                <a:cubicBezTo>
                  <a:pt x="35" y="41"/>
                  <a:pt x="34" y="40"/>
                  <a:pt x="34" y="38"/>
                </a:cubicBezTo>
                <a:cubicBezTo>
                  <a:pt x="34" y="30"/>
                  <a:pt x="34" y="30"/>
                  <a:pt x="34" y="30"/>
                </a:cubicBezTo>
                <a:cubicBezTo>
                  <a:pt x="34" y="28"/>
                  <a:pt x="35" y="27"/>
                  <a:pt x="36"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0" y="28"/>
                  <a:pt x="30" y="30"/>
                </a:cubicBezTo>
                <a:cubicBezTo>
                  <a:pt x="30" y="38"/>
                  <a:pt x="30" y="38"/>
                  <a:pt x="30" y="38"/>
                </a:cubicBezTo>
                <a:cubicBezTo>
                  <a:pt x="30"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8"/>
                  <a:pt x="8" y="18"/>
                </a:cubicBezTo>
                <a:cubicBezTo>
                  <a:pt x="22" y="18"/>
                  <a:pt x="22" y="18"/>
                  <a:pt x="22" y="18"/>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0" y="1"/>
                  <a:pt x="30" y="2"/>
                </a:cubicBezTo>
                <a:cubicBezTo>
                  <a:pt x="30" y="11"/>
                  <a:pt x="30" y="11"/>
                  <a:pt x="30" y="11"/>
                </a:cubicBezTo>
                <a:cubicBezTo>
                  <a:pt x="30" y="12"/>
                  <a:pt x="29" y="13"/>
                  <a:pt x="28" y="13"/>
                </a:cubicBezTo>
                <a:cubicBezTo>
                  <a:pt x="25" y="13"/>
                  <a:pt x="25" y="13"/>
                  <a:pt x="25" y="13"/>
                </a:cubicBezTo>
                <a:cubicBezTo>
                  <a:pt x="25" y="18"/>
                  <a:pt x="25" y="18"/>
                  <a:pt x="25" y="18"/>
                </a:cubicBezTo>
                <a:cubicBezTo>
                  <a:pt x="39" y="18"/>
                  <a:pt x="39" y="18"/>
                  <a:pt x="39" y="18"/>
                </a:cubicBezTo>
                <a:cubicBezTo>
                  <a:pt x="41" y="18"/>
                  <a:pt x="42" y="20"/>
                  <a:pt x="42" y="22"/>
                </a:cubicBezTo>
                <a:cubicBezTo>
                  <a:pt x="42" y="27"/>
                  <a:pt x="42" y="27"/>
                  <a:pt x="42" y="27"/>
                </a:cubicBezTo>
                <a:cubicBezTo>
                  <a:pt x="45" y="27"/>
                  <a:pt x="45" y="27"/>
                  <a:pt x="45" y="27"/>
                </a:cubicBezTo>
                <a:cubicBezTo>
                  <a:pt x="46"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9" name="Freeform 291"/>
          <p:cNvSpPr>
            <a:spLocks noChangeAspect="1" noEditPoints="1"/>
          </p:cNvSpPr>
          <p:nvPr/>
        </p:nvSpPr>
        <p:spPr bwMode="auto">
          <a:xfrm>
            <a:off x="839788" y="4394200"/>
            <a:ext cx="404812" cy="319088"/>
          </a:xfrm>
          <a:custGeom>
            <a:avLst/>
            <a:gdLst>
              <a:gd name="T0" fmla="*/ 371601 w 48"/>
              <a:gd name="T1" fmla="*/ 311618 h 38"/>
              <a:gd name="T2" fmla="*/ 363156 w 48"/>
              <a:gd name="T3" fmla="*/ 320040 h 38"/>
              <a:gd name="T4" fmla="*/ 42227 w 48"/>
              <a:gd name="T5" fmla="*/ 320040 h 38"/>
              <a:gd name="T6" fmla="*/ 33782 w 48"/>
              <a:gd name="T7" fmla="*/ 311618 h 38"/>
              <a:gd name="T8" fmla="*/ 0 w 48"/>
              <a:gd name="T9" fmla="*/ 202131 h 38"/>
              <a:gd name="T10" fmla="*/ 202692 w 48"/>
              <a:gd name="T11" fmla="*/ 0 h 38"/>
              <a:gd name="T12" fmla="*/ 405383 w 48"/>
              <a:gd name="T13" fmla="*/ 202131 h 38"/>
              <a:gd name="T14" fmla="*/ 371601 w 48"/>
              <a:gd name="T15" fmla="*/ 311618 h 38"/>
              <a:gd name="T16" fmla="*/ 59118 w 48"/>
              <a:gd name="T17" fmla="*/ 176864 h 38"/>
              <a:gd name="T18" fmla="*/ 25336 w 48"/>
              <a:gd name="T19" fmla="*/ 202131 h 38"/>
              <a:gd name="T20" fmla="*/ 59118 w 48"/>
              <a:gd name="T21" fmla="*/ 235819 h 38"/>
              <a:gd name="T22" fmla="*/ 84455 w 48"/>
              <a:gd name="T23" fmla="*/ 202131 h 38"/>
              <a:gd name="T24" fmla="*/ 59118 w 48"/>
              <a:gd name="T25" fmla="*/ 176864 h 38"/>
              <a:gd name="T26" fmla="*/ 101346 w 48"/>
              <a:gd name="T27" fmla="*/ 75799 h 38"/>
              <a:gd name="T28" fmla="*/ 67564 w 48"/>
              <a:gd name="T29" fmla="*/ 101065 h 38"/>
              <a:gd name="T30" fmla="*/ 101346 w 48"/>
              <a:gd name="T31" fmla="*/ 134754 h 38"/>
              <a:gd name="T32" fmla="*/ 126682 w 48"/>
              <a:gd name="T33" fmla="*/ 101065 h 38"/>
              <a:gd name="T34" fmla="*/ 101346 w 48"/>
              <a:gd name="T35" fmla="*/ 75799 h 38"/>
              <a:gd name="T36" fmla="*/ 244919 w 48"/>
              <a:gd name="T37" fmla="*/ 126332 h 38"/>
              <a:gd name="T38" fmla="*/ 236473 w 48"/>
              <a:gd name="T39" fmla="*/ 109487 h 38"/>
              <a:gd name="T40" fmla="*/ 219582 w 48"/>
              <a:gd name="T41" fmla="*/ 117909 h 38"/>
              <a:gd name="T42" fmla="*/ 194246 w 48"/>
              <a:gd name="T43" fmla="*/ 210553 h 38"/>
              <a:gd name="T44" fmla="*/ 160464 w 48"/>
              <a:gd name="T45" fmla="*/ 235819 h 38"/>
              <a:gd name="T46" fmla="*/ 194246 w 48"/>
              <a:gd name="T47" fmla="*/ 294774 h 38"/>
              <a:gd name="T48" fmla="*/ 244919 w 48"/>
              <a:gd name="T49" fmla="*/ 261085 h 38"/>
              <a:gd name="T50" fmla="*/ 228028 w 48"/>
              <a:gd name="T51" fmla="*/ 210553 h 38"/>
              <a:gd name="T52" fmla="*/ 244919 w 48"/>
              <a:gd name="T53" fmla="*/ 126332 h 38"/>
              <a:gd name="T54" fmla="*/ 202692 w 48"/>
              <a:gd name="T55" fmla="*/ 33688 h 38"/>
              <a:gd name="T56" fmla="*/ 168910 w 48"/>
              <a:gd name="T57" fmla="*/ 58955 h 38"/>
              <a:gd name="T58" fmla="*/ 202692 w 48"/>
              <a:gd name="T59" fmla="*/ 92643 h 38"/>
              <a:gd name="T60" fmla="*/ 228028 w 48"/>
              <a:gd name="T61" fmla="*/ 58955 h 38"/>
              <a:gd name="T62" fmla="*/ 202692 w 48"/>
              <a:gd name="T63" fmla="*/ 33688 h 38"/>
              <a:gd name="T64" fmla="*/ 304037 w 48"/>
              <a:gd name="T65" fmla="*/ 75799 h 38"/>
              <a:gd name="T66" fmla="*/ 270255 w 48"/>
              <a:gd name="T67" fmla="*/ 101065 h 38"/>
              <a:gd name="T68" fmla="*/ 304037 w 48"/>
              <a:gd name="T69" fmla="*/ 134754 h 38"/>
              <a:gd name="T70" fmla="*/ 329374 w 48"/>
              <a:gd name="T71" fmla="*/ 101065 h 38"/>
              <a:gd name="T72" fmla="*/ 304037 w 48"/>
              <a:gd name="T73" fmla="*/ 75799 h 38"/>
              <a:gd name="T74" fmla="*/ 346265 w 48"/>
              <a:gd name="T75" fmla="*/ 176864 h 38"/>
              <a:gd name="T76" fmla="*/ 320928 w 48"/>
              <a:gd name="T77" fmla="*/ 202131 h 38"/>
              <a:gd name="T78" fmla="*/ 346265 w 48"/>
              <a:gd name="T79" fmla="*/ 235819 h 38"/>
              <a:gd name="T80" fmla="*/ 371601 w 48"/>
              <a:gd name="T81" fmla="*/ 202131 h 38"/>
              <a:gd name="T82" fmla="*/ 346265 w 48"/>
              <a:gd name="T83" fmla="*/ 176864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 h="38">
                <a:moveTo>
                  <a:pt x="44" y="37"/>
                </a:moveTo>
                <a:cubicBezTo>
                  <a:pt x="44" y="38"/>
                  <a:pt x="43" y="38"/>
                  <a:pt x="43" y="38"/>
                </a:cubicBezTo>
                <a:cubicBezTo>
                  <a:pt x="5" y="38"/>
                  <a:pt x="5" y="38"/>
                  <a:pt x="5" y="38"/>
                </a:cubicBezTo>
                <a:cubicBezTo>
                  <a:pt x="4" y="38"/>
                  <a:pt x="4" y="38"/>
                  <a:pt x="4" y="37"/>
                </a:cubicBezTo>
                <a:cubicBezTo>
                  <a:pt x="1" y="34"/>
                  <a:pt x="0" y="29"/>
                  <a:pt x="0" y="24"/>
                </a:cubicBezTo>
                <a:cubicBezTo>
                  <a:pt x="0" y="11"/>
                  <a:pt x="11" y="0"/>
                  <a:pt x="24" y="0"/>
                </a:cubicBezTo>
                <a:cubicBezTo>
                  <a:pt x="37" y="0"/>
                  <a:pt x="48" y="11"/>
                  <a:pt x="48" y="24"/>
                </a:cubicBezTo>
                <a:cubicBezTo>
                  <a:pt x="48" y="29"/>
                  <a:pt x="47" y="34"/>
                  <a:pt x="44" y="37"/>
                </a:cubicBezTo>
                <a:close/>
                <a:moveTo>
                  <a:pt x="7" y="21"/>
                </a:moveTo>
                <a:cubicBezTo>
                  <a:pt x="5" y="21"/>
                  <a:pt x="3" y="23"/>
                  <a:pt x="3" y="24"/>
                </a:cubicBezTo>
                <a:cubicBezTo>
                  <a:pt x="3" y="26"/>
                  <a:pt x="5" y="28"/>
                  <a:pt x="7" y="28"/>
                </a:cubicBezTo>
                <a:cubicBezTo>
                  <a:pt x="9" y="28"/>
                  <a:pt x="10" y="26"/>
                  <a:pt x="10" y="24"/>
                </a:cubicBezTo>
                <a:cubicBezTo>
                  <a:pt x="10" y="23"/>
                  <a:pt x="9" y="21"/>
                  <a:pt x="7" y="21"/>
                </a:cubicBezTo>
                <a:close/>
                <a:moveTo>
                  <a:pt x="12" y="9"/>
                </a:moveTo>
                <a:cubicBezTo>
                  <a:pt x="10" y="9"/>
                  <a:pt x="8" y="11"/>
                  <a:pt x="8" y="12"/>
                </a:cubicBezTo>
                <a:cubicBezTo>
                  <a:pt x="8" y="14"/>
                  <a:pt x="10" y="16"/>
                  <a:pt x="12" y="16"/>
                </a:cubicBezTo>
                <a:cubicBezTo>
                  <a:pt x="14" y="16"/>
                  <a:pt x="15" y="14"/>
                  <a:pt x="15" y="12"/>
                </a:cubicBezTo>
                <a:cubicBezTo>
                  <a:pt x="15" y="11"/>
                  <a:pt x="14" y="9"/>
                  <a:pt x="12" y="9"/>
                </a:cubicBezTo>
                <a:close/>
                <a:moveTo>
                  <a:pt x="29" y="15"/>
                </a:moveTo>
                <a:cubicBezTo>
                  <a:pt x="30" y="14"/>
                  <a:pt x="29" y="13"/>
                  <a:pt x="28" y="13"/>
                </a:cubicBezTo>
                <a:cubicBezTo>
                  <a:pt x="27" y="13"/>
                  <a:pt x="26" y="13"/>
                  <a:pt x="26" y="14"/>
                </a:cubicBezTo>
                <a:cubicBezTo>
                  <a:pt x="23" y="25"/>
                  <a:pt x="23" y="25"/>
                  <a:pt x="23" y="25"/>
                </a:cubicBezTo>
                <a:cubicBezTo>
                  <a:pt x="21" y="25"/>
                  <a:pt x="19" y="26"/>
                  <a:pt x="19" y="28"/>
                </a:cubicBezTo>
                <a:cubicBezTo>
                  <a:pt x="18" y="31"/>
                  <a:pt x="20" y="34"/>
                  <a:pt x="23" y="35"/>
                </a:cubicBezTo>
                <a:cubicBezTo>
                  <a:pt x="25" y="35"/>
                  <a:pt x="28" y="34"/>
                  <a:pt x="29" y="31"/>
                </a:cubicBezTo>
                <a:cubicBezTo>
                  <a:pt x="29" y="29"/>
                  <a:pt x="28" y="27"/>
                  <a:pt x="27" y="25"/>
                </a:cubicBezTo>
                <a:lnTo>
                  <a:pt x="29" y="15"/>
                </a:lnTo>
                <a:close/>
                <a:moveTo>
                  <a:pt x="24" y="4"/>
                </a:moveTo>
                <a:cubicBezTo>
                  <a:pt x="22" y="4"/>
                  <a:pt x="20" y="5"/>
                  <a:pt x="20" y="7"/>
                </a:cubicBezTo>
                <a:cubicBezTo>
                  <a:pt x="20" y="9"/>
                  <a:pt x="22" y="11"/>
                  <a:pt x="24" y="11"/>
                </a:cubicBezTo>
                <a:cubicBezTo>
                  <a:pt x="26" y="11"/>
                  <a:pt x="27" y="9"/>
                  <a:pt x="27" y="7"/>
                </a:cubicBezTo>
                <a:cubicBezTo>
                  <a:pt x="27" y="5"/>
                  <a:pt x="26" y="4"/>
                  <a:pt x="24" y="4"/>
                </a:cubicBezTo>
                <a:close/>
                <a:moveTo>
                  <a:pt x="36" y="9"/>
                </a:moveTo>
                <a:cubicBezTo>
                  <a:pt x="34" y="9"/>
                  <a:pt x="32" y="11"/>
                  <a:pt x="32" y="12"/>
                </a:cubicBezTo>
                <a:cubicBezTo>
                  <a:pt x="32" y="14"/>
                  <a:pt x="34" y="16"/>
                  <a:pt x="36" y="16"/>
                </a:cubicBezTo>
                <a:cubicBezTo>
                  <a:pt x="38" y="16"/>
                  <a:pt x="39" y="14"/>
                  <a:pt x="39" y="12"/>
                </a:cubicBezTo>
                <a:cubicBezTo>
                  <a:pt x="39" y="11"/>
                  <a:pt x="38" y="9"/>
                  <a:pt x="36" y="9"/>
                </a:cubicBezTo>
                <a:close/>
                <a:moveTo>
                  <a:pt x="41" y="21"/>
                </a:moveTo>
                <a:cubicBezTo>
                  <a:pt x="39" y="21"/>
                  <a:pt x="38" y="23"/>
                  <a:pt x="38" y="24"/>
                </a:cubicBezTo>
                <a:cubicBezTo>
                  <a:pt x="38" y="26"/>
                  <a:pt x="39" y="28"/>
                  <a:pt x="41" y="28"/>
                </a:cubicBezTo>
                <a:cubicBezTo>
                  <a:pt x="43" y="28"/>
                  <a:pt x="44" y="26"/>
                  <a:pt x="44" y="24"/>
                </a:cubicBezTo>
                <a:cubicBezTo>
                  <a:pt x="44" y="23"/>
                  <a:pt x="43" y="21"/>
                  <a:pt x="41"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0" name="Freeform 293"/>
          <p:cNvSpPr>
            <a:spLocks noChangeAspect="1" noEditPoints="1"/>
          </p:cNvSpPr>
          <p:nvPr/>
        </p:nvSpPr>
        <p:spPr bwMode="auto">
          <a:xfrm>
            <a:off x="4465638" y="2949575"/>
            <a:ext cx="455612" cy="365125"/>
          </a:xfrm>
          <a:custGeom>
            <a:avLst/>
            <a:gdLst>
              <a:gd name="T0" fmla="*/ 357848 w 51"/>
              <a:gd name="T1" fmla="*/ 240866 h 41"/>
              <a:gd name="T2" fmla="*/ 241547 w 51"/>
              <a:gd name="T3" fmla="*/ 356839 h 41"/>
              <a:gd name="T4" fmla="*/ 214709 w 51"/>
              <a:gd name="T5" fmla="*/ 365760 h 41"/>
              <a:gd name="T6" fmla="*/ 196816 w 51"/>
              <a:gd name="T7" fmla="*/ 356839 h 41"/>
              <a:gd name="T8" fmla="*/ 26839 w 51"/>
              <a:gd name="T9" fmla="*/ 187340 h 41"/>
              <a:gd name="T10" fmla="*/ 0 w 51"/>
              <a:gd name="T11" fmla="*/ 133815 h 41"/>
              <a:gd name="T12" fmla="*/ 0 w 51"/>
              <a:gd name="T13" fmla="*/ 35684 h 41"/>
              <a:gd name="T14" fmla="*/ 35785 w 51"/>
              <a:gd name="T15" fmla="*/ 0 h 41"/>
              <a:gd name="T16" fmla="*/ 134193 w 51"/>
              <a:gd name="T17" fmla="*/ 0 h 41"/>
              <a:gd name="T18" fmla="*/ 187870 w 51"/>
              <a:gd name="T19" fmla="*/ 26763 h 41"/>
              <a:gd name="T20" fmla="*/ 357848 w 51"/>
              <a:gd name="T21" fmla="*/ 196261 h 41"/>
              <a:gd name="T22" fmla="*/ 366794 w 51"/>
              <a:gd name="T23" fmla="*/ 214103 h 41"/>
              <a:gd name="T24" fmla="*/ 357848 w 51"/>
              <a:gd name="T25" fmla="*/ 240866 h 41"/>
              <a:gd name="T26" fmla="*/ 80516 w 51"/>
              <a:gd name="T27" fmla="*/ 44605 h 41"/>
              <a:gd name="T28" fmla="*/ 44731 w 51"/>
              <a:gd name="T29" fmla="*/ 80289 h 41"/>
              <a:gd name="T30" fmla="*/ 80516 w 51"/>
              <a:gd name="T31" fmla="*/ 107052 h 41"/>
              <a:gd name="T32" fmla="*/ 107354 w 51"/>
              <a:gd name="T33" fmla="*/ 80289 h 41"/>
              <a:gd name="T34" fmla="*/ 80516 w 51"/>
              <a:gd name="T35" fmla="*/ 44605 h 41"/>
              <a:gd name="T36" fmla="*/ 447310 w 51"/>
              <a:gd name="T37" fmla="*/ 240866 h 41"/>
              <a:gd name="T38" fmla="*/ 331009 w 51"/>
              <a:gd name="T39" fmla="*/ 356839 h 41"/>
              <a:gd name="T40" fmla="*/ 313117 w 51"/>
              <a:gd name="T41" fmla="*/ 365760 h 41"/>
              <a:gd name="T42" fmla="*/ 286278 w 51"/>
              <a:gd name="T43" fmla="*/ 347918 h 41"/>
              <a:gd name="T44" fmla="*/ 393633 w 51"/>
              <a:gd name="T45" fmla="*/ 240866 h 41"/>
              <a:gd name="T46" fmla="*/ 402579 w 51"/>
              <a:gd name="T47" fmla="*/ 214103 h 41"/>
              <a:gd name="T48" fmla="*/ 393633 w 51"/>
              <a:gd name="T49" fmla="*/ 196261 h 41"/>
              <a:gd name="T50" fmla="*/ 223655 w 51"/>
              <a:gd name="T51" fmla="*/ 26763 h 41"/>
              <a:gd name="T52" fmla="*/ 169978 w 51"/>
              <a:gd name="T53" fmla="*/ 0 h 41"/>
              <a:gd name="T54" fmla="*/ 223655 w 51"/>
              <a:gd name="T55" fmla="*/ 0 h 41"/>
              <a:gd name="T56" fmla="*/ 277332 w 51"/>
              <a:gd name="T57" fmla="*/ 26763 h 41"/>
              <a:gd name="T58" fmla="*/ 447310 w 51"/>
              <a:gd name="T59" fmla="*/ 196261 h 41"/>
              <a:gd name="T60" fmla="*/ 456256 w 51"/>
              <a:gd name="T61" fmla="*/ 214103 h 41"/>
              <a:gd name="T62" fmla="*/ 447310 w 51"/>
              <a:gd name="T63" fmla="*/ 240866 h 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 h="41">
                <a:moveTo>
                  <a:pt x="40" y="27"/>
                </a:moveTo>
                <a:cubicBezTo>
                  <a:pt x="27" y="40"/>
                  <a:pt x="27" y="40"/>
                  <a:pt x="27" y="40"/>
                </a:cubicBezTo>
                <a:cubicBezTo>
                  <a:pt x="26" y="41"/>
                  <a:pt x="25" y="41"/>
                  <a:pt x="24" y="41"/>
                </a:cubicBezTo>
                <a:cubicBezTo>
                  <a:pt x="23" y="41"/>
                  <a:pt x="22" y="41"/>
                  <a:pt x="22" y="40"/>
                </a:cubicBezTo>
                <a:cubicBezTo>
                  <a:pt x="3" y="21"/>
                  <a:pt x="3" y="21"/>
                  <a:pt x="3" y="21"/>
                </a:cubicBezTo>
                <a:cubicBezTo>
                  <a:pt x="1" y="19"/>
                  <a:pt x="0" y="17"/>
                  <a:pt x="0" y="15"/>
                </a:cubicBezTo>
                <a:cubicBezTo>
                  <a:pt x="0" y="4"/>
                  <a:pt x="0" y="4"/>
                  <a:pt x="0" y="4"/>
                </a:cubicBezTo>
                <a:cubicBezTo>
                  <a:pt x="0" y="2"/>
                  <a:pt x="2" y="0"/>
                  <a:pt x="4" y="0"/>
                </a:cubicBezTo>
                <a:cubicBezTo>
                  <a:pt x="15" y="0"/>
                  <a:pt x="15" y="0"/>
                  <a:pt x="15" y="0"/>
                </a:cubicBezTo>
                <a:cubicBezTo>
                  <a:pt x="17" y="0"/>
                  <a:pt x="19" y="1"/>
                  <a:pt x="21" y="3"/>
                </a:cubicBezTo>
                <a:cubicBezTo>
                  <a:pt x="40" y="22"/>
                  <a:pt x="40" y="22"/>
                  <a:pt x="40" y="22"/>
                </a:cubicBezTo>
                <a:cubicBezTo>
                  <a:pt x="40" y="23"/>
                  <a:pt x="41" y="23"/>
                  <a:pt x="41" y="24"/>
                </a:cubicBezTo>
                <a:cubicBezTo>
                  <a:pt x="41" y="25"/>
                  <a:pt x="40" y="26"/>
                  <a:pt x="40" y="27"/>
                </a:cubicBezTo>
                <a:close/>
                <a:moveTo>
                  <a:pt x="9" y="5"/>
                </a:moveTo>
                <a:cubicBezTo>
                  <a:pt x="7" y="5"/>
                  <a:pt x="5" y="7"/>
                  <a:pt x="5" y="9"/>
                </a:cubicBezTo>
                <a:cubicBezTo>
                  <a:pt x="5" y="11"/>
                  <a:pt x="7" y="12"/>
                  <a:pt x="9" y="12"/>
                </a:cubicBezTo>
                <a:cubicBezTo>
                  <a:pt x="11" y="12"/>
                  <a:pt x="12" y="11"/>
                  <a:pt x="12" y="9"/>
                </a:cubicBezTo>
                <a:cubicBezTo>
                  <a:pt x="12" y="7"/>
                  <a:pt x="11" y="5"/>
                  <a:pt x="9" y="5"/>
                </a:cubicBezTo>
                <a:close/>
                <a:moveTo>
                  <a:pt x="50" y="27"/>
                </a:moveTo>
                <a:cubicBezTo>
                  <a:pt x="37" y="40"/>
                  <a:pt x="37" y="40"/>
                  <a:pt x="37" y="40"/>
                </a:cubicBezTo>
                <a:cubicBezTo>
                  <a:pt x="36" y="41"/>
                  <a:pt x="35" y="41"/>
                  <a:pt x="35" y="41"/>
                </a:cubicBezTo>
                <a:cubicBezTo>
                  <a:pt x="33" y="41"/>
                  <a:pt x="32" y="40"/>
                  <a:pt x="32" y="39"/>
                </a:cubicBezTo>
                <a:cubicBezTo>
                  <a:pt x="44" y="27"/>
                  <a:pt x="44" y="27"/>
                  <a:pt x="44" y="27"/>
                </a:cubicBezTo>
                <a:cubicBezTo>
                  <a:pt x="45" y="26"/>
                  <a:pt x="45" y="25"/>
                  <a:pt x="45" y="24"/>
                </a:cubicBezTo>
                <a:cubicBezTo>
                  <a:pt x="45" y="23"/>
                  <a:pt x="45" y="23"/>
                  <a:pt x="44" y="22"/>
                </a:cubicBezTo>
                <a:cubicBezTo>
                  <a:pt x="25" y="3"/>
                  <a:pt x="25" y="3"/>
                  <a:pt x="25" y="3"/>
                </a:cubicBezTo>
                <a:cubicBezTo>
                  <a:pt x="24" y="1"/>
                  <a:pt x="21" y="0"/>
                  <a:pt x="19" y="0"/>
                </a:cubicBezTo>
                <a:cubicBezTo>
                  <a:pt x="25" y="0"/>
                  <a:pt x="25" y="0"/>
                  <a:pt x="25" y="0"/>
                </a:cubicBezTo>
                <a:cubicBezTo>
                  <a:pt x="27" y="0"/>
                  <a:pt x="30" y="1"/>
                  <a:pt x="31" y="3"/>
                </a:cubicBezTo>
                <a:cubicBezTo>
                  <a:pt x="50" y="22"/>
                  <a:pt x="50" y="22"/>
                  <a:pt x="50" y="22"/>
                </a:cubicBezTo>
                <a:cubicBezTo>
                  <a:pt x="51" y="23"/>
                  <a:pt x="51" y="23"/>
                  <a:pt x="51" y="24"/>
                </a:cubicBezTo>
                <a:cubicBezTo>
                  <a:pt x="51" y="25"/>
                  <a:pt x="51" y="26"/>
                  <a:pt x="50"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1" name="Freeform 316"/>
          <p:cNvSpPr>
            <a:spLocks noChangeAspect="1" noEditPoints="1"/>
          </p:cNvSpPr>
          <p:nvPr/>
        </p:nvSpPr>
        <p:spPr bwMode="auto">
          <a:xfrm>
            <a:off x="8178800" y="2914650"/>
            <a:ext cx="349250" cy="411163"/>
          </a:xfrm>
          <a:custGeom>
            <a:avLst/>
            <a:gdLst>
              <a:gd name="T0" fmla="*/ 282303 w 37"/>
              <a:gd name="T1" fmla="*/ 411480 h 44"/>
              <a:gd name="T2" fmla="*/ 65871 w 37"/>
              <a:gd name="T3" fmla="*/ 411480 h 44"/>
              <a:gd name="T4" fmla="*/ 0 w 37"/>
              <a:gd name="T5" fmla="*/ 346017 h 44"/>
              <a:gd name="T6" fmla="*/ 47051 w 37"/>
              <a:gd name="T7" fmla="*/ 215092 h 44"/>
              <a:gd name="T8" fmla="*/ 28230 w 37"/>
              <a:gd name="T9" fmla="*/ 158981 h 44"/>
              <a:gd name="T10" fmla="*/ 84691 w 37"/>
              <a:gd name="T11" fmla="*/ 158981 h 44"/>
              <a:gd name="T12" fmla="*/ 75281 w 37"/>
              <a:gd name="T13" fmla="*/ 121574 h 44"/>
              <a:gd name="T14" fmla="*/ 75281 w 37"/>
              <a:gd name="T15" fmla="*/ 121574 h 44"/>
              <a:gd name="T16" fmla="*/ 28230 w 37"/>
              <a:gd name="T17" fmla="*/ 93518 h 44"/>
              <a:gd name="T18" fmla="*/ 84691 w 37"/>
              <a:gd name="T19" fmla="*/ 65463 h 44"/>
              <a:gd name="T20" fmla="*/ 112921 w 37"/>
              <a:gd name="T21" fmla="*/ 9352 h 44"/>
              <a:gd name="T22" fmla="*/ 131742 w 37"/>
              <a:gd name="T23" fmla="*/ 0 h 44"/>
              <a:gd name="T24" fmla="*/ 169382 w 37"/>
              <a:gd name="T25" fmla="*/ 9352 h 44"/>
              <a:gd name="T26" fmla="*/ 216432 w 37"/>
              <a:gd name="T27" fmla="*/ 0 h 44"/>
              <a:gd name="T28" fmla="*/ 235253 w 37"/>
              <a:gd name="T29" fmla="*/ 9352 h 44"/>
              <a:gd name="T30" fmla="*/ 263483 w 37"/>
              <a:gd name="T31" fmla="*/ 65463 h 44"/>
              <a:gd name="T32" fmla="*/ 319944 w 37"/>
              <a:gd name="T33" fmla="*/ 93518 h 44"/>
              <a:gd name="T34" fmla="*/ 272893 w 37"/>
              <a:gd name="T35" fmla="*/ 121574 h 44"/>
              <a:gd name="T36" fmla="*/ 263483 w 37"/>
              <a:gd name="T37" fmla="*/ 158981 h 44"/>
              <a:gd name="T38" fmla="*/ 319944 w 37"/>
              <a:gd name="T39" fmla="*/ 158981 h 44"/>
              <a:gd name="T40" fmla="*/ 301123 w 37"/>
              <a:gd name="T41" fmla="*/ 215092 h 44"/>
              <a:gd name="T42" fmla="*/ 348174 w 37"/>
              <a:gd name="T43" fmla="*/ 346017 h 44"/>
              <a:gd name="T44" fmla="*/ 282303 w 37"/>
              <a:gd name="T45" fmla="*/ 411480 h 44"/>
              <a:gd name="T46" fmla="*/ 244663 w 37"/>
              <a:gd name="T47" fmla="*/ 130925 h 44"/>
              <a:gd name="T48" fmla="*/ 216432 w 37"/>
              <a:gd name="T49" fmla="*/ 121574 h 44"/>
              <a:gd name="T50" fmla="*/ 178792 w 37"/>
              <a:gd name="T51" fmla="*/ 130925 h 44"/>
              <a:gd name="T52" fmla="*/ 169382 w 37"/>
              <a:gd name="T53" fmla="*/ 130925 h 44"/>
              <a:gd name="T54" fmla="*/ 169382 w 37"/>
              <a:gd name="T55" fmla="*/ 130925 h 44"/>
              <a:gd name="T56" fmla="*/ 122331 w 37"/>
              <a:gd name="T57" fmla="*/ 121574 h 44"/>
              <a:gd name="T58" fmla="*/ 103511 w 37"/>
              <a:gd name="T59" fmla="*/ 130925 h 44"/>
              <a:gd name="T60" fmla="*/ 103511 w 37"/>
              <a:gd name="T61" fmla="*/ 130925 h 44"/>
              <a:gd name="T62" fmla="*/ 103511 w 37"/>
              <a:gd name="T63" fmla="*/ 130925 h 44"/>
              <a:gd name="T64" fmla="*/ 103511 w 37"/>
              <a:gd name="T65" fmla="*/ 140277 h 44"/>
              <a:gd name="T66" fmla="*/ 141152 w 37"/>
              <a:gd name="T67" fmla="*/ 168333 h 44"/>
              <a:gd name="T68" fmla="*/ 169382 w 37"/>
              <a:gd name="T69" fmla="*/ 140277 h 44"/>
              <a:gd name="T70" fmla="*/ 178792 w 37"/>
              <a:gd name="T71" fmla="*/ 140277 h 44"/>
              <a:gd name="T72" fmla="*/ 207022 w 37"/>
              <a:gd name="T73" fmla="*/ 168333 h 44"/>
              <a:gd name="T74" fmla="*/ 244663 w 37"/>
              <a:gd name="T75" fmla="*/ 140277 h 44"/>
              <a:gd name="T76" fmla="*/ 244663 w 37"/>
              <a:gd name="T77" fmla="*/ 130925 h 44"/>
              <a:gd name="T78" fmla="*/ 244663 w 37"/>
              <a:gd name="T79" fmla="*/ 130925 h 44"/>
              <a:gd name="T80" fmla="*/ 244663 w 37"/>
              <a:gd name="T81" fmla="*/ 130925 h 44"/>
              <a:gd name="T82" fmla="*/ 169382 w 37"/>
              <a:gd name="T83" fmla="*/ 271203 h 44"/>
              <a:gd name="T84" fmla="*/ 141152 w 37"/>
              <a:gd name="T85" fmla="*/ 233795 h 44"/>
              <a:gd name="T86" fmla="*/ 112921 w 37"/>
              <a:gd name="T87" fmla="*/ 224444 h 44"/>
              <a:gd name="T88" fmla="*/ 141152 w 37"/>
              <a:gd name="T89" fmla="*/ 383425 h 44"/>
              <a:gd name="T90" fmla="*/ 169382 w 37"/>
              <a:gd name="T91" fmla="*/ 271203 h 44"/>
              <a:gd name="T92" fmla="*/ 235253 w 37"/>
              <a:gd name="T93" fmla="*/ 224444 h 44"/>
              <a:gd name="T94" fmla="*/ 207022 w 37"/>
              <a:gd name="T95" fmla="*/ 233795 h 44"/>
              <a:gd name="T96" fmla="*/ 178792 w 37"/>
              <a:gd name="T97" fmla="*/ 271203 h 44"/>
              <a:gd name="T98" fmla="*/ 207022 w 37"/>
              <a:gd name="T99" fmla="*/ 383425 h 44"/>
              <a:gd name="T100" fmla="*/ 235253 w 37"/>
              <a:gd name="T101" fmla="*/ 224444 h 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 h="44">
                <a:moveTo>
                  <a:pt x="30" y="44"/>
                </a:moveTo>
                <a:cubicBezTo>
                  <a:pt x="7" y="44"/>
                  <a:pt x="7" y="44"/>
                  <a:pt x="7" y="44"/>
                </a:cubicBezTo>
                <a:cubicBezTo>
                  <a:pt x="2" y="44"/>
                  <a:pt x="0" y="42"/>
                  <a:pt x="0" y="37"/>
                </a:cubicBezTo>
                <a:cubicBezTo>
                  <a:pt x="0" y="32"/>
                  <a:pt x="0" y="25"/>
                  <a:pt x="5" y="23"/>
                </a:cubicBezTo>
                <a:cubicBezTo>
                  <a:pt x="3" y="17"/>
                  <a:pt x="3" y="17"/>
                  <a:pt x="3" y="17"/>
                </a:cubicBezTo>
                <a:cubicBezTo>
                  <a:pt x="9" y="17"/>
                  <a:pt x="9" y="17"/>
                  <a:pt x="9" y="17"/>
                </a:cubicBezTo>
                <a:cubicBezTo>
                  <a:pt x="8" y="16"/>
                  <a:pt x="8" y="15"/>
                  <a:pt x="8" y="13"/>
                </a:cubicBezTo>
                <a:cubicBezTo>
                  <a:pt x="8" y="13"/>
                  <a:pt x="8" y="13"/>
                  <a:pt x="8" y="13"/>
                </a:cubicBezTo>
                <a:cubicBezTo>
                  <a:pt x="7" y="12"/>
                  <a:pt x="3" y="11"/>
                  <a:pt x="3" y="10"/>
                </a:cubicBezTo>
                <a:cubicBezTo>
                  <a:pt x="3" y="8"/>
                  <a:pt x="8" y="8"/>
                  <a:pt x="9" y="7"/>
                </a:cubicBezTo>
                <a:cubicBezTo>
                  <a:pt x="9" y="5"/>
                  <a:pt x="11" y="2"/>
                  <a:pt x="12" y="1"/>
                </a:cubicBezTo>
                <a:cubicBezTo>
                  <a:pt x="12" y="0"/>
                  <a:pt x="13" y="0"/>
                  <a:pt x="14" y="0"/>
                </a:cubicBezTo>
                <a:cubicBezTo>
                  <a:pt x="16" y="0"/>
                  <a:pt x="17" y="1"/>
                  <a:pt x="18" y="1"/>
                </a:cubicBezTo>
                <a:cubicBezTo>
                  <a:pt x="20" y="1"/>
                  <a:pt x="21" y="0"/>
                  <a:pt x="23" y="0"/>
                </a:cubicBezTo>
                <a:cubicBezTo>
                  <a:pt x="24" y="0"/>
                  <a:pt x="24" y="0"/>
                  <a:pt x="25" y="1"/>
                </a:cubicBezTo>
                <a:cubicBezTo>
                  <a:pt x="26" y="2"/>
                  <a:pt x="28" y="5"/>
                  <a:pt x="28" y="7"/>
                </a:cubicBezTo>
                <a:cubicBezTo>
                  <a:pt x="29" y="8"/>
                  <a:pt x="34" y="8"/>
                  <a:pt x="34" y="10"/>
                </a:cubicBezTo>
                <a:cubicBezTo>
                  <a:pt x="34" y="11"/>
                  <a:pt x="30" y="12"/>
                  <a:pt x="29" y="13"/>
                </a:cubicBezTo>
                <a:cubicBezTo>
                  <a:pt x="29" y="14"/>
                  <a:pt x="29" y="15"/>
                  <a:pt x="28" y="17"/>
                </a:cubicBezTo>
                <a:cubicBezTo>
                  <a:pt x="34" y="17"/>
                  <a:pt x="34" y="17"/>
                  <a:pt x="34" y="17"/>
                </a:cubicBezTo>
                <a:cubicBezTo>
                  <a:pt x="32" y="23"/>
                  <a:pt x="32" y="23"/>
                  <a:pt x="32" y="23"/>
                </a:cubicBezTo>
                <a:cubicBezTo>
                  <a:pt x="36" y="25"/>
                  <a:pt x="37" y="33"/>
                  <a:pt x="37" y="37"/>
                </a:cubicBezTo>
                <a:cubicBezTo>
                  <a:pt x="37" y="42"/>
                  <a:pt x="34" y="44"/>
                  <a:pt x="30" y="44"/>
                </a:cubicBezTo>
                <a:close/>
                <a:moveTo>
                  <a:pt x="26" y="14"/>
                </a:moveTo>
                <a:cubicBezTo>
                  <a:pt x="26" y="13"/>
                  <a:pt x="24" y="13"/>
                  <a:pt x="23" y="13"/>
                </a:cubicBezTo>
                <a:cubicBezTo>
                  <a:pt x="22" y="13"/>
                  <a:pt x="21" y="14"/>
                  <a:pt x="19" y="14"/>
                </a:cubicBezTo>
                <a:cubicBezTo>
                  <a:pt x="19" y="14"/>
                  <a:pt x="19" y="14"/>
                  <a:pt x="18" y="14"/>
                </a:cubicBezTo>
                <a:cubicBezTo>
                  <a:pt x="18" y="14"/>
                  <a:pt x="18" y="14"/>
                  <a:pt x="18" y="14"/>
                </a:cubicBezTo>
                <a:cubicBezTo>
                  <a:pt x="16" y="14"/>
                  <a:pt x="15" y="13"/>
                  <a:pt x="13" y="13"/>
                </a:cubicBezTo>
                <a:cubicBezTo>
                  <a:pt x="13" y="13"/>
                  <a:pt x="11" y="13"/>
                  <a:pt x="11" y="14"/>
                </a:cubicBezTo>
                <a:cubicBezTo>
                  <a:pt x="11" y="14"/>
                  <a:pt x="11" y="14"/>
                  <a:pt x="11" y="14"/>
                </a:cubicBezTo>
                <a:cubicBezTo>
                  <a:pt x="11" y="14"/>
                  <a:pt x="11" y="14"/>
                  <a:pt x="11" y="14"/>
                </a:cubicBezTo>
                <a:cubicBezTo>
                  <a:pt x="11" y="15"/>
                  <a:pt x="11" y="15"/>
                  <a:pt x="11" y="15"/>
                </a:cubicBezTo>
                <a:cubicBezTo>
                  <a:pt x="12" y="17"/>
                  <a:pt x="12" y="18"/>
                  <a:pt x="15" y="18"/>
                </a:cubicBezTo>
                <a:cubicBezTo>
                  <a:pt x="18" y="18"/>
                  <a:pt x="17" y="15"/>
                  <a:pt x="18" y="15"/>
                </a:cubicBezTo>
                <a:cubicBezTo>
                  <a:pt x="19" y="15"/>
                  <a:pt x="19" y="15"/>
                  <a:pt x="19" y="15"/>
                </a:cubicBezTo>
                <a:cubicBezTo>
                  <a:pt x="20" y="15"/>
                  <a:pt x="19" y="18"/>
                  <a:pt x="22" y="18"/>
                </a:cubicBezTo>
                <a:cubicBezTo>
                  <a:pt x="25" y="18"/>
                  <a:pt x="25" y="17"/>
                  <a:pt x="26" y="15"/>
                </a:cubicBezTo>
                <a:cubicBezTo>
                  <a:pt x="26" y="15"/>
                  <a:pt x="26" y="15"/>
                  <a:pt x="26" y="14"/>
                </a:cubicBezTo>
                <a:cubicBezTo>
                  <a:pt x="26" y="14"/>
                  <a:pt x="26" y="14"/>
                  <a:pt x="26" y="14"/>
                </a:cubicBezTo>
                <a:cubicBezTo>
                  <a:pt x="26" y="14"/>
                  <a:pt x="26" y="14"/>
                  <a:pt x="26" y="14"/>
                </a:cubicBezTo>
                <a:close/>
                <a:moveTo>
                  <a:pt x="18" y="29"/>
                </a:moveTo>
                <a:cubicBezTo>
                  <a:pt x="15" y="25"/>
                  <a:pt x="15" y="25"/>
                  <a:pt x="15" y="25"/>
                </a:cubicBezTo>
                <a:cubicBezTo>
                  <a:pt x="12" y="24"/>
                  <a:pt x="12" y="24"/>
                  <a:pt x="12" y="24"/>
                </a:cubicBezTo>
                <a:cubicBezTo>
                  <a:pt x="15" y="41"/>
                  <a:pt x="15" y="41"/>
                  <a:pt x="15" y="41"/>
                </a:cubicBezTo>
                <a:lnTo>
                  <a:pt x="18" y="29"/>
                </a:lnTo>
                <a:close/>
                <a:moveTo>
                  <a:pt x="25" y="24"/>
                </a:moveTo>
                <a:cubicBezTo>
                  <a:pt x="22" y="25"/>
                  <a:pt x="22" y="25"/>
                  <a:pt x="22" y="25"/>
                </a:cubicBezTo>
                <a:cubicBezTo>
                  <a:pt x="19" y="29"/>
                  <a:pt x="19" y="29"/>
                  <a:pt x="19" y="29"/>
                </a:cubicBezTo>
                <a:cubicBezTo>
                  <a:pt x="22" y="41"/>
                  <a:pt x="22" y="41"/>
                  <a:pt x="22" y="41"/>
                </a:cubicBezTo>
                <a:lnTo>
                  <a:pt x="25"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5D05D17B-AFD4-5E4D-AA54-DFA6AF22CEDF}" type="slidenum">
              <a:rPr lang="en-US" altLang="en-US">
                <a:solidFill>
                  <a:schemeClr val="bg1"/>
                </a:solidFill>
              </a:rPr>
              <a:pPr fontAlgn="base">
                <a:spcBef>
                  <a:spcPct val="0"/>
                </a:spcBef>
                <a:spcAft>
                  <a:spcPct val="0"/>
                </a:spcAft>
              </a:pPr>
              <a:t>22</a:t>
            </a:fld>
            <a:endParaRPr lang="en-US" altLang="en-US">
              <a:solidFill>
                <a:schemeClr val="bg1"/>
              </a:solidFill>
            </a:endParaRPr>
          </a:p>
        </p:txBody>
      </p:sp>
      <p:sp>
        <p:nvSpPr>
          <p:cNvPr id="15363" name="Title 2"/>
          <p:cNvSpPr>
            <a:spLocks noGrp="1"/>
          </p:cNvSpPr>
          <p:nvPr>
            <p:ph type="title"/>
          </p:nvPr>
        </p:nvSpPr>
        <p:spPr bwMode="auto">
          <a:xfrm>
            <a:off x="609600" y="365123"/>
            <a:ext cx="10907486" cy="777875"/>
          </a:xfrm>
        </p:spPr>
        <p:txBody>
          <a:bodyPr wrap="square" numCol="1" anchorCtr="0" compatLnSpc="1">
            <a:prstTxWarp prst="textNoShape">
              <a:avLst/>
            </a:prstTxWarp>
            <a:normAutofit/>
          </a:bodyPr>
          <a:lstStyle/>
          <a:p>
            <a:r>
              <a:rPr lang="en-US" altLang="en-US" dirty="0" smtClean="0">
                <a:latin typeface="Lato" charset="0"/>
              </a:rPr>
              <a:t>Why is Visual Studio Awesome?</a:t>
            </a:r>
            <a:endParaRPr lang="en-US" altLang="en-US" dirty="0">
              <a:latin typeface="Lato" charset="0"/>
            </a:endParaRPr>
          </a:p>
        </p:txBody>
      </p:sp>
      <p:sp>
        <p:nvSpPr>
          <p:cNvPr id="15365" name="Text Placeholder 4"/>
          <p:cNvSpPr>
            <a:spLocks noGrp="1"/>
          </p:cNvSpPr>
          <p:nvPr>
            <p:ph type="body" sz="quarter" idx="35"/>
          </p:nvPr>
        </p:nvSpPr>
        <p:spPr>
          <a:xfrm>
            <a:off x="609600" y="3027363"/>
            <a:ext cx="2743200" cy="296862"/>
          </a:xfrm>
        </p:spPr>
        <p:txBody>
          <a:bodyPr/>
          <a:lstStyle/>
          <a:p>
            <a:r>
              <a:rPr lang="en-US" altLang="en-US" dirty="0" smtClean="0">
                <a:latin typeface="Lato" charset="0"/>
              </a:rPr>
              <a:t>Powerful IDE</a:t>
            </a:r>
            <a:endParaRPr lang="en-US" altLang="en-US" dirty="0">
              <a:latin typeface="Lato" charset="0"/>
            </a:endParaRPr>
          </a:p>
        </p:txBody>
      </p:sp>
      <p:sp>
        <p:nvSpPr>
          <p:cNvPr id="15367" name="Text Placeholder 6"/>
          <p:cNvSpPr>
            <a:spLocks noGrp="1"/>
          </p:cNvSpPr>
          <p:nvPr>
            <p:ph type="body" sz="quarter" idx="37"/>
          </p:nvPr>
        </p:nvSpPr>
        <p:spPr>
          <a:xfrm>
            <a:off x="3352800" y="3027363"/>
            <a:ext cx="2743200" cy="296862"/>
          </a:xfrm>
        </p:spPr>
        <p:txBody>
          <a:bodyPr/>
          <a:lstStyle/>
          <a:p>
            <a:r>
              <a:rPr lang="en-US" altLang="en-US" dirty="0" smtClean="0">
                <a:latin typeface="Lato" charset="0"/>
              </a:rPr>
              <a:t>Integrated Debugging</a:t>
            </a:r>
            <a:endParaRPr lang="en-US" altLang="en-US" dirty="0">
              <a:latin typeface="Lato" charset="0"/>
            </a:endParaRPr>
          </a:p>
        </p:txBody>
      </p:sp>
      <p:sp>
        <p:nvSpPr>
          <p:cNvPr id="15369" name="Text Placeholder 8"/>
          <p:cNvSpPr>
            <a:spLocks noGrp="1"/>
          </p:cNvSpPr>
          <p:nvPr>
            <p:ph type="body" sz="quarter" idx="40"/>
          </p:nvPr>
        </p:nvSpPr>
        <p:spPr>
          <a:xfrm>
            <a:off x="8839200" y="3027363"/>
            <a:ext cx="2743200" cy="296862"/>
          </a:xfrm>
        </p:spPr>
        <p:txBody>
          <a:bodyPr/>
          <a:lstStyle/>
          <a:p>
            <a:r>
              <a:rPr lang="en-US" altLang="en-US" dirty="0" smtClean="0">
                <a:latin typeface="Lato" charset="0"/>
              </a:rPr>
              <a:t>Team Collaboration</a:t>
            </a:r>
            <a:endParaRPr lang="en-US" altLang="en-US" dirty="0">
              <a:latin typeface="Lato" charset="0"/>
            </a:endParaRPr>
          </a:p>
        </p:txBody>
      </p:sp>
      <p:sp>
        <p:nvSpPr>
          <p:cNvPr id="15371" name="Text Placeholder 10"/>
          <p:cNvSpPr>
            <a:spLocks noGrp="1"/>
          </p:cNvSpPr>
          <p:nvPr>
            <p:ph type="body" sz="quarter" idx="43"/>
          </p:nvPr>
        </p:nvSpPr>
        <p:spPr>
          <a:xfrm>
            <a:off x="6096000" y="3027363"/>
            <a:ext cx="2743200" cy="296862"/>
          </a:xfrm>
        </p:spPr>
        <p:txBody>
          <a:bodyPr/>
          <a:lstStyle/>
          <a:p>
            <a:r>
              <a:rPr lang="en-US" altLang="en-US" dirty="0" smtClean="0">
                <a:latin typeface="Lato" charset="0"/>
              </a:rPr>
              <a:t>Extensibility</a:t>
            </a:r>
            <a:endParaRPr lang="en-US" altLang="en-US" dirty="0">
              <a:latin typeface="Lato" charset="0"/>
            </a:endParaRPr>
          </a:p>
        </p:txBody>
      </p:sp>
      <p:sp>
        <p:nvSpPr>
          <p:cNvPr id="13" name="Text Placeholder 12"/>
          <p:cNvSpPr>
            <a:spLocks noGrp="1"/>
          </p:cNvSpPr>
          <p:nvPr>
            <p:ph type="body" sz="quarter" idx="46"/>
          </p:nvPr>
        </p:nvSpPr>
        <p:spPr>
          <a:xfrm>
            <a:off x="609600" y="3333750"/>
            <a:ext cx="2743200" cy="903288"/>
          </a:xfrm>
        </p:spPr>
        <p:txBody>
          <a:bodyPr rtlCol="0"/>
          <a:lstStyle/>
          <a:p>
            <a:pPr fontAlgn="auto">
              <a:spcAft>
                <a:spcPts val="0"/>
              </a:spcAft>
              <a:defRPr/>
            </a:pPr>
            <a:r>
              <a:rPr lang="en-US" dirty="0" smtClean="0"/>
              <a:t>Multiple Languages</a:t>
            </a:r>
          </a:p>
          <a:p>
            <a:pPr fontAlgn="auto">
              <a:spcAft>
                <a:spcPts val="0"/>
              </a:spcAft>
              <a:defRPr/>
            </a:pPr>
            <a:r>
              <a:rPr lang="en-US" dirty="0" smtClean="0"/>
              <a:t>IntelliSense</a:t>
            </a:r>
          </a:p>
          <a:p>
            <a:pPr fontAlgn="auto">
              <a:spcAft>
                <a:spcPts val="0"/>
              </a:spcAft>
              <a:defRPr/>
            </a:pPr>
            <a:r>
              <a:rPr lang="en-US" dirty="0" smtClean="0"/>
              <a:t>Code Lens</a:t>
            </a:r>
            <a:endParaRPr lang="en-US" dirty="0"/>
          </a:p>
        </p:txBody>
      </p:sp>
      <p:sp>
        <p:nvSpPr>
          <p:cNvPr id="14" name="Text Placeholder 13"/>
          <p:cNvSpPr>
            <a:spLocks noGrp="1"/>
          </p:cNvSpPr>
          <p:nvPr>
            <p:ph type="body" sz="quarter" idx="47"/>
          </p:nvPr>
        </p:nvSpPr>
        <p:spPr>
          <a:xfrm>
            <a:off x="3352800" y="3333750"/>
            <a:ext cx="2743200" cy="903288"/>
          </a:xfrm>
        </p:spPr>
        <p:txBody>
          <a:bodyPr rtlCol="0"/>
          <a:lstStyle/>
          <a:p>
            <a:pPr fontAlgn="auto">
              <a:spcAft>
                <a:spcPts val="0"/>
              </a:spcAft>
              <a:defRPr/>
            </a:pPr>
            <a:r>
              <a:rPr lang="en-US" dirty="0" smtClean="0"/>
              <a:t>F5 Debug</a:t>
            </a:r>
          </a:p>
          <a:p>
            <a:pPr fontAlgn="auto">
              <a:spcAft>
                <a:spcPts val="0"/>
              </a:spcAft>
              <a:defRPr/>
            </a:pPr>
            <a:r>
              <a:rPr lang="en-US" dirty="0" smtClean="0"/>
              <a:t>Remote Debugging</a:t>
            </a:r>
          </a:p>
          <a:p>
            <a:pPr fontAlgn="auto">
              <a:spcAft>
                <a:spcPts val="0"/>
              </a:spcAft>
              <a:defRPr/>
            </a:pPr>
            <a:r>
              <a:rPr lang="en-US" dirty="0" smtClean="0"/>
              <a:t>IntelliTrace</a:t>
            </a:r>
            <a:endParaRPr lang="en-US" dirty="0"/>
          </a:p>
        </p:txBody>
      </p:sp>
      <p:sp>
        <p:nvSpPr>
          <p:cNvPr id="15" name="Text Placeholder 14"/>
          <p:cNvSpPr>
            <a:spLocks noGrp="1"/>
          </p:cNvSpPr>
          <p:nvPr>
            <p:ph type="body" sz="quarter" idx="48"/>
          </p:nvPr>
        </p:nvSpPr>
        <p:spPr>
          <a:xfrm>
            <a:off x="8839200" y="3333750"/>
            <a:ext cx="2743200" cy="903288"/>
          </a:xfrm>
        </p:spPr>
        <p:txBody>
          <a:bodyPr rtlCol="0"/>
          <a:lstStyle/>
          <a:p>
            <a:pPr fontAlgn="auto">
              <a:spcAft>
                <a:spcPts val="0"/>
              </a:spcAft>
              <a:defRPr/>
            </a:pPr>
            <a:r>
              <a:rPr lang="en-US" dirty="0" smtClean="0"/>
              <a:t>TFS</a:t>
            </a:r>
          </a:p>
          <a:p>
            <a:pPr fontAlgn="auto">
              <a:spcAft>
                <a:spcPts val="0"/>
              </a:spcAft>
              <a:defRPr/>
            </a:pPr>
            <a:r>
              <a:rPr lang="en-US" dirty="0" smtClean="0"/>
              <a:t>TFVC</a:t>
            </a:r>
          </a:p>
          <a:p>
            <a:pPr fontAlgn="auto">
              <a:spcAft>
                <a:spcPts val="0"/>
              </a:spcAft>
              <a:defRPr/>
            </a:pPr>
            <a:r>
              <a:rPr lang="en-US" dirty="0" err="1" smtClean="0"/>
              <a:t>Git</a:t>
            </a:r>
            <a:endParaRPr lang="en-US" dirty="0" smtClean="0"/>
          </a:p>
        </p:txBody>
      </p:sp>
      <p:sp>
        <p:nvSpPr>
          <p:cNvPr id="16" name="Text Placeholder 15"/>
          <p:cNvSpPr>
            <a:spLocks noGrp="1"/>
          </p:cNvSpPr>
          <p:nvPr>
            <p:ph type="body" sz="quarter" idx="49"/>
          </p:nvPr>
        </p:nvSpPr>
        <p:spPr>
          <a:xfrm>
            <a:off x="6096000" y="3333750"/>
            <a:ext cx="2743200" cy="903288"/>
          </a:xfrm>
        </p:spPr>
        <p:txBody>
          <a:bodyPr rtlCol="0"/>
          <a:lstStyle/>
          <a:p>
            <a:pPr fontAlgn="auto">
              <a:spcAft>
                <a:spcPts val="0"/>
              </a:spcAft>
              <a:defRPr/>
            </a:pPr>
            <a:r>
              <a:rPr lang="en-US" dirty="0" smtClean="0"/>
              <a:t>Add-ins</a:t>
            </a:r>
          </a:p>
          <a:p>
            <a:pPr fontAlgn="auto">
              <a:spcAft>
                <a:spcPts val="0"/>
              </a:spcAft>
              <a:defRPr/>
            </a:pPr>
            <a:r>
              <a:rPr lang="en-US" dirty="0" smtClean="0"/>
              <a:t>Extensions</a:t>
            </a:r>
          </a:p>
          <a:p>
            <a:pPr fontAlgn="auto">
              <a:spcAft>
                <a:spcPts val="0"/>
              </a:spcAft>
              <a:defRPr/>
            </a:pPr>
            <a:endParaRPr lang="en-US" dirty="0"/>
          </a:p>
        </p:txBody>
      </p:sp>
      <p:sp>
        <p:nvSpPr>
          <p:cNvPr id="15376" name="Freeform 186"/>
          <p:cNvSpPr>
            <a:spLocks noChangeAspect="1"/>
          </p:cNvSpPr>
          <p:nvPr/>
        </p:nvSpPr>
        <p:spPr bwMode="auto">
          <a:xfrm>
            <a:off x="1830388" y="1874838"/>
            <a:ext cx="301625" cy="549275"/>
          </a:xfrm>
          <a:custGeom>
            <a:avLst/>
            <a:gdLst>
              <a:gd name="T0" fmla="*/ 300700 w 24"/>
              <a:gd name="T1" fmla="*/ 149629 h 44"/>
              <a:gd name="T2" fmla="*/ 125292 w 24"/>
              <a:gd name="T3" fmla="*/ 536171 h 44"/>
              <a:gd name="T4" fmla="*/ 100233 w 24"/>
              <a:gd name="T5" fmla="*/ 548640 h 44"/>
              <a:gd name="T6" fmla="*/ 100233 w 24"/>
              <a:gd name="T7" fmla="*/ 548640 h 44"/>
              <a:gd name="T8" fmla="*/ 87704 w 24"/>
              <a:gd name="T9" fmla="*/ 536171 h 44"/>
              <a:gd name="T10" fmla="*/ 162879 w 24"/>
              <a:gd name="T11" fmla="*/ 261851 h 44"/>
              <a:gd name="T12" fmla="*/ 25058 w 24"/>
              <a:gd name="T13" fmla="*/ 299258 h 44"/>
              <a:gd name="T14" fmla="*/ 12529 w 24"/>
              <a:gd name="T15" fmla="*/ 299258 h 44"/>
              <a:gd name="T16" fmla="*/ 0 w 24"/>
              <a:gd name="T17" fmla="*/ 299258 h 44"/>
              <a:gd name="T18" fmla="*/ 0 w 24"/>
              <a:gd name="T19" fmla="*/ 274320 h 44"/>
              <a:gd name="T20" fmla="*/ 75175 w 24"/>
              <a:gd name="T21" fmla="*/ 0 h 44"/>
              <a:gd name="T22" fmla="*/ 87704 w 24"/>
              <a:gd name="T23" fmla="*/ 0 h 44"/>
              <a:gd name="T24" fmla="*/ 187938 w 24"/>
              <a:gd name="T25" fmla="*/ 0 h 44"/>
              <a:gd name="T26" fmla="*/ 212996 w 24"/>
              <a:gd name="T27" fmla="*/ 12469 h 44"/>
              <a:gd name="T28" fmla="*/ 212996 w 24"/>
              <a:gd name="T29" fmla="*/ 12469 h 44"/>
              <a:gd name="T30" fmla="*/ 150350 w 24"/>
              <a:gd name="T31" fmla="*/ 174567 h 44"/>
              <a:gd name="T32" fmla="*/ 288171 w 24"/>
              <a:gd name="T33" fmla="*/ 137160 h 44"/>
              <a:gd name="T34" fmla="*/ 288171 w 24"/>
              <a:gd name="T35" fmla="*/ 137160 h 44"/>
              <a:gd name="T36" fmla="*/ 300700 w 24"/>
              <a:gd name="T37" fmla="*/ 137160 h 44"/>
              <a:gd name="T38" fmla="*/ 300700 w 24"/>
              <a:gd name="T39" fmla="*/ 149629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4">
                <a:moveTo>
                  <a:pt x="24" y="12"/>
                </a:moveTo>
                <a:cubicBezTo>
                  <a:pt x="10" y="43"/>
                  <a:pt x="10" y="43"/>
                  <a:pt x="10" y="43"/>
                </a:cubicBezTo>
                <a:cubicBezTo>
                  <a:pt x="9" y="44"/>
                  <a:pt x="9" y="44"/>
                  <a:pt x="8" y="44"/>
                </a:cubicBezTo>
                <a:cubicBezTo>
                  <a:pt x="8" y="44"/>
                  <a:pt x="8" y="44"/>
                  <a:pt x="8" y="44"/>
                </a:cubicBezTo>
                <a:cubicBezTo>
                  <a:pt x="7" y="44"/>
                  <a:pt x="7" y="43"/>
                  <a:pt x="7" y="43"/>
                </a:cubicBezTo>
                <a:cubicBezTo>
                  <a:pt x="13" y="21"/>
                  <a:pt x="13" y="21"/>
                  <a:pt x="13" y="21"/>
                </a:cubicBezTo>
                <a:cubicBezTo>
                  <a:pt x="2" y="24"/>
                  <a:pt x="2" y="24"/>
                  <a:pt x="2" y="24"/>
                </a:cubicBezTo>
                <a:cubicBezTo>
                  <a:pt x="2" y="24"/>
                  <a:pt x="1" y="24"/>
                  <a:pt x="1" y="24"/>
                </a:cubicBezTo>
                <a:cubicBezTo>
                  <a:pt x="1" y="24"/>
                  <a:pt x="1" y="24"/>
                  <a:pt x="0" y="24"/>
                </a:cubicBezTo>
                <a:cubicBezTo>
                  <a:pt x="0" y="23"/>
                  <a:pt x="0" y="23"/>
                  <a:pt x="0" y="22"/>
                </a:cubicBezTo>
                <a:cubicBezTo>
                  <a:pt x="6" y="0"/>
                  <a:pt x="6" y="0"/>
                  <a:pt x="6" y="0"/>
                </a:cubicBezTo>
                <a:cubicBezTo>
                  <a:pt x="6" y="0"/>
                  <a:pt x="6" y="0"/>
                  <a:pt x="7" y="0"/>
                </a:cubicBezTo>
                <a:cubicBezTo>
                  <a:pt x="15" y="0"/>
                  <a:pt x="15" y="0"/>
                  <a:pt x="15" y="0"/>
                </a:cubicBezTo>
                <a:cubicBezTo>
                  <a:pt x="16" y="0"/>
                  <a:pt x="17" y="0"/>
                  <a:pt x="17" y="1"/>
                </a:cubicBezTo>
                <a:cubicBezTo>
                  <a:pt x="17" y="1"/>
                  <a:pt x="17" y="1"/>
                  <a:pt x="17" y="1"/>
                </a:cubicBezTo>
                <a:cubicBezTo>
                  <a:pt x="12" y="14"/>
                  <a:pt x="12" y="14"/>
                  <a:pt x="12" y="14"/>
                </a:cubicBezTo>
                <a:cubicBezTo>
                  <a:pt x="23" y="11"/>
                  <a:pt x="23" y="11"/>
                  <a:pt x="23" y="11"/>
                </a:cubicBezTo>
                <a:cubicBezTo>
                  <a:pt x="23" y="11"/>
                  <a:pt x="23" y="11"/>
                  <a:pt x="23" y="11"/>
                </a:cubicBezTo>
                <a:cubicBezTo>
                  <a:pt x="23" y="11"/>
                  <a:pt x="24" y="11"/>
                  <a:pt x="24" y="11"/>
                </a:cubicBezTo>
                <a:cubicBezTo>
                  <a:pt x="24" y="12"/>
                  <a:pt x="24" y="12"/>
                  <a:pt x="2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7" name="Freeform 187"/>
          <p:cNvSpPr>
            <a:spLocks noChangeAspect="1" noEditPoints="1"/>
          </p:cNvSpPr>
          <p:nvPr/>
        </p:nvSpPr>
        <p:spPr bwMode="auto">
          <a:xfrm>
            <a:off x="4457700" y="1874838"/>
            <a:ext cx="533400" cy="549275"/>
          </a:xfrm>
          <a:custGeom>
            <a:avLst/>
            <a:gdLst>
              <a:gd name="T0" fmla="*/ 467284 w 41"/>
              <a:gd name="T1" fmla="*/ 548640 h 42"/>
              <a:gd name="T2" fmla="*/ 64900 w 41"/>
              <a:gd name="T3" fmla="*/ 548640 h 42"/>
              <a:gd name="T4" fmla="*/ 25960 w 41"/>
              <a:gd name="T5" fmla="*/ 470263 h 42"/>
              <a:gd name="T6" fmla="*/ 194701 w 41"/>
              <a:gd name="T7" fmla="*/ 182880 h 42"/>
              <a:gd name="T8" fmla="*/ 194701 w 41"/>
              <a:gd name="T9" fmla="*/ 52251 h 42"/>
              <a:gd name="T10" fmla="*/ 181721 w 41"/>
              <a:gd name="T11" fmla="*/ 52251 h 42"/>
              <a:gd name="T12" fmla="*/ 155761 w 41"/>
              <a:gd name="T13" fmla="*/ 26126 h 42"/>
              <a:gd name="T14" fmla="*/ 181721 w 41"/>
              <a:gd name="T15" fmla="*/ 0 h 42"/>
              <a:gd name="T16" fmla="*/ 350463 w 41"/>
              <a:gd name="T17" fmla="*/ 0 h 42"/>
              <a:gd name="T18" fmla="*/ 376423 w 41"/>
              <a:gd name="T19" fmla="*/ 26126 h 42"/>
              <a:gd name="T20" fmla="*/ 350463 w 41"/>
              <a:gd name="T21" fmla="*/ 52251 h 42"/>
              <a:gd name="T22" fmla="*/ 337483 w 41"/>
              <a:gd name="T23" fmla="*/ 52251 h 42"/>
              <a:gd name="T24" fmla="*/ 337483 w 41"/>
              <a:gd name="T25" fmla="*/ 182880 h 42"/>
              <a:gd name="T26" fmla="*/ 506224 w 41"/>
              <a:gd name="T27" fmla="*/ 470263 h 42"/>
              <a:gd name="T28" fmla="*/ 467284 w 41"/>
              <a:gd name="T29" fmla="*/ 548640 h 42"/>
              <a:gd name="T30" fmla="*/ 142781 w 41"/>
              <a:gd name="T31" fmla="*/ 365760 h 42"/>
              <a:gd name="T32" fmla="*/ 389403 w 41"/>
              <a:gd name="T33" fmla="*/ 365760 h 42"/>
              <a:gd name="T34" fmla="*/ 298542 w 41"/>
              <a:gd name="T35" fmla="*/ 209006 h 42"/>
              <a:gd name="T36" fmla="*/ 285562 w 41"/>
              <a:gd name="T37" fmla="*/ 195943 h 42"/>
              <a:gd name="T38" fmla="*/ 285562 w 41"/>
              <a:gd name="T39" fmla="*/ 182880 h 42"/>
              <a:gd name="T40" fmla="*/ 285562 w 41"/>
              <a:gd name="T41" fmla="*/ 52251 h 42"/>
              <a:gd name="T42" fmla="*/ 246622 w 41"/>
              <a:gd name="T43" fmla="*/ 52251 h 42"/>
              <a:gd name="T44" fmla="*/ 246622 w 41"/>
              <a:gd name="T45" fmla="*/ 182880 h 42"/>
              <a:gd name="T46" fmla="*/ 246622 w 41"/>
              <a:gd name="T47" fmla="*/ 195943 h 42"/>
              <a:gd name="T48" fmla="*/ 233642 w 41"/>
              <a:gd name="T49" fmla="*/ 209006 h 42"/>
              <a:gd name="T50" fmla="*/ 142781 w 41"/>
              <a:gd name="T51" fmla="*/ 365760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 h="42">
                <a:moveTo>
                  <a:pt x="36" y="42"/>
                </a:moveTo>
                <a:cubicBezTo>
                  <a:pt x="5" y="42"/>
                  <a:pt x="5" y="42"/>
                  <a:pt x="5" y="42"/>
                </a:cubicBezTo>
                <a:cubicBezTo>
                  <a:pt x="1" y="42"/>
                  <a:pt x="0" y="39"/>
                  <a:pt x="2" y="36"/>
                </a:cubicBezTo>
                <a:cubicBezTo>
                  <a:pt x="15" y="14"/>
                  <a:pt x="15" y="14"/>
                  <a:pt x="15" y="14"/>
                </a:cubicBezTo>
                <a:cubicBezTo>
                  <a:pt x="15" y="4"/>
                  <a:pt x="15" y="4"/>
                  <a:pt x="15" y="4"/>
                </a:cubicBezTo>
                <a:cubicBezTo>
                  <a:pt x="14" y="4"/>
                  <a:pt x="14" y="4"/>
                  <a:pt x="14" y="4"/>
                </a:cubicBezTo>
                <a:cubicBezTo>
                  <a:pt x="13" y="4"/>
                  <a:pt x="12" y="3"/>
                  <a:pt x="12" y="2"/>
                </a:cubicBezTo>
                <a:cubicBezTo>
                  <a:pt x="12" y="1"/>
                  <a:pt x="13" y="0"/>
                  <a:pt x="14" y="0"/>
                </a:cubicBezTo>
                <a:cubicBezTo>
                  <a:pt x="27" y="0"/>
                  <a:pt x="27" y="0"/>
                  <a:pt x="27" y="0"/>
                </a:cubicBezTo>
                <a:cubicBezTo>
                  <a:pt x="28" y="0"/>
                  <a:pt x="29" y="1"/>
                  <a:pt x="29" y="2"/>
                </a:cubicBezTo>
                <a:cubicBezTo>
                  <a:pt x="29" y="3"/>
                  <a:pt x="28" y="4"/>
                  <a:pt x="27" y="4"/>
                </a:cubicBezTo>
                <a:cubicBezTo>
                  <a:pt x="26" y="4"/>
                  <a:pt x="26" y="4"/>
                  <a:pt x="26" y="4"/>
                </a:cubicBezTo>
                <a:cubicBezTo>
                  <a:pt x="26" y="14"/>
                  <a:pt x="26" y="14"/>
                  <a:pt x="26" y="14"/>
                </a:cubicBezTo>
                <a:cubicBezTo>
                  <a:pt x="39" y="36"/>
                  <a:pt x="39" y="36"/>
                  <a:pt x="39" y="36"/>
                </a:cubicBezTo>
                <a:cubicBezTo>
                  <a:pt x="41" y="39"/>
                  <a:pt x="40" y="42"/>
                  <a:pt x="36" y="42"/>
                </a:cubicBezTo>
                <a:close/>
                <a:moveTo>
                  <a:pt x="11" y="28"/>
                </a:moveTo>
                <a:cubicBezTo>
                  <a:pt x="30" y="28"/>
                  <a:pt x="30" y="28"/>
                  <a:pt x="30" y="28"/>
                </a:cubicBezTo>
                <a:cubicBezTo>
                  <a:pt x="23" y="16"/>
                  <a:pt x="23" y="16"/>
                  <a:pt x="23" y="16"/>
                </a:cubicBezTo>
                <a:cubicBezTo>
                  <a:pt x="22" y="15"/>
                  <a:pt x="22" y="15"/>
                  <a:pt x="22" y="15"/>
                </a:cubicBezTo>
                <a:cubicBezTo>
                  <a:pt x="22" y="14"/>
                  <a:pt x="22" y="14"/>
                  <a:pt x="22" y="14"/>
                </a:cubicBezTo>
                <a:cubicBezTo>
                  <a:pt x="22" y="4"/>
                  <a:pt x="22" y="4"/>
                  <a:pt x="22" y="4"/>
                </a:cubicBezTo>
                <a:cubicBezTo>
                  <a:pt x="19" y="4"/>
                  <a:pt x="19" y="4"/>
                  <a:pt x="19" y="4"/>
                </a:cubicBezTo>
                <a:cubicBezTo>
                  <a:pt x="19" y="14"/>
                  <a:pt x="19" y="14"/>
                  <a:pt x="19" y="14"/>
                </a:cubicBezTo>
                <a:cubicBezTo>
                  <a:pt x="19" y="15"/>
                  <a:pt x="19" y="15"/>
                  <a:pt x="19" y="15"/>
                </a:cubicBezTo>
                <a:cubicBezTo>
                  <a:pt x="18" y="16"/>
                  <a:pt x="18" y="16"/>
                  <a:pt x="18" y="16"/>
                </a:cubicBezTo>
                <a:lnTo>
                  <a:pt x="1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8" name="Freeform 204"/>
          <p:cNvSpPr>
            <a:spLocks noChangeAspect="1" noEditPoints="1"/>
          </p:cNvSpPr>
          <p:nvPr/>
        </p:nvSpPr>
        <p:spPr bwMode="auto">
          <a:xfrm>
            <a:off x="9920288" y="1874838"/>
            <a:ext cx="581025" cy="549275"/>
          </a:xfrm>
          <a:custGeom>
            <a:avLst/>
            <a:gdLst>
              <a:gd name="T0" fmla="*/ 102764 w 51"/>
              <a:gd name="T1" fmla="*/ 320040 h 48"/>
              <a:gd name="T2" fmla="*/ 57091 w 51"/>
              <a:gd name="T3" fmla="*/ 320040 h 48"/>
              <a:gd name="T4" fmla="*/ 0 w 51"/>
              <a:gd name="T5" fmla="*/ 262890 h 48"/>
              <a:gd name="T6" fmla="*/ 34255 w 51"/>
              <a:gd name="T7" fmla="*/ 160020 h 48"/>
              <a:gd name="T8" fmla="*/ 114182 w 51"/>
              <a:gd name="T9" fmla="*/ 182880 h 48"/>
              <a:gd name="T10" fmla="*/ 159855 w 51"/>
              <a:gd name="T11" fmla="*/ 182880 h 48"/>
              <a:gd name="T12" fmla="*/ 159855 w 51"/>
              <a:gd name="T13" fmla="*/ 194310 h 48"/>
              <a:gd name="T14" fmla="*/ 182692 w 51"/>
              <a:gd name="T15" fmla="*/ 274320 h 48"/>
              <a:gd name="T16" fmla="*/ 102764 w 51"/>
              <a:gd name="T17" fmla="*/ 320040 h 48"/>
              <a:gd name="T18" fmla="*/ 114182 w 51"/>
              <a:gd name="T19" fmla="*/ 160020 h 48"/>
              <a:gd name="T20" fmla="*/ 34255 w 51"/>
              <a:gd name="T21" fmla="*/ 80010 h 48"/>
              <a:gd name="T22" fmla="*/ 114182 w 51"/>
              <a:gd name="T23" fmla="*/ 0 h 48"/>
              <a:gd name="T24" fmla="*/ 194110 w 51"/>
              <a:gd name="T25" fmla="*/ 80010 h 48"/>
              <a:gd name="T26" fmla="*/ 114182 w 51"/>
              <a:gd name="T27" fmla="*/ 160020 h 48"/>
              <a:gd name="T28" fmla="*/ 422475 w 51"/>
              <a:gd name="T29" fmla="*/ 548640 h 48"/>
              <a:gd name="T30" fmla="*/ 159855 w 51"/>
              <a:gd name="T31" fmla="*/ 548640 h 48"/>
              <a:gd name="T32" fmla="*/ 79928 w 51"/>
              <a:gd name="T33" fmla="*/ 468630 h 48"/>
              <a:gd name="T34" fmla="*/ 182692 w 51"/>
              <a:gd name="T35" fmla="*/ 297180 h 48"/>
              <a:gd name="T36" fmla="*/ 296874 w 51"/>
              <a:gd name="T37" fmla="*/ 342900 h 48"/>
              <a:gd name="T38" fmla="*/ 399638 w 51"/>
              <a:gd name="T39" fmla="*/ 297180 h 48"/>
              <a:gd name="T40" fmla="*/ 513821 w 51"/>
              <a:gd name="T41" fmla="*/ 468630 h 48"/>
              <a:gd name="T42" fmla="*/ 422475 w 51"/>
              <a:gd name="T43" fmla="*/ 548640 h 48"/>
              <a:gd name="T44" fmla="*/ 296874 w 51"/>
              <a:gd name="T45" fmla="*/ 320040 h 48"/>
              <a:gd name="T46" fmla="*/ 171274 w 51"/>
              <a:gd name="T47" fmla="*/ 194310 h 48"/>
              <a:gd name="T48" fmla="*/ 296874 w 51"/>
              <a:gd name="T49" fmla="*/ 80010 h 48"/>
              <a:gd name="T50" fmla="*/ 411056 w 51"/>
              <a:gd name="T51" fmla="*/ 194310 h 48"/>
              <a:gd name="T52" fmla="*/ 296874 w 51"/>
              <a:gd name="T53" fmla="*/ 320040 h 48"/>
              <a:gd name="T54" fmla="*/ 468148 w 51"/>
              <a:gd name="T55" fmla="*/ 160020 h 48"/>
              <a:gd name="T56" fmla="*/ 388220 w 51"/>
              <a:gd name="T57" fmla="*/ 80010 h 48"/>
              <a:gd name="T58" fmla="*/ 468148 w 51"/>
              <a:gd name="T59" fmla="*/ 0 h 48"/>
              <a:gd name="T60" fmla="*/ 548075 w 51"/>
              <a:gd name="T61" fmla="*/ 80010 h 48"/>
              <a:gd name="T62" fmla="*/ 468148 w 51"/>
              <a:gd name="T63" fmla="*/ 160020 h 48"/>
              <a:gd name="T64" fmla="*/ 525239 w 51"/>
              <a:gd name="T65" fmla="*/ 320040 h 48"/>
              <a:gd name="T66" fmla="*/ 490984 w 51"/>
              <a:gd name="T67" fmla="*/ 320040 h 48"/>
              <a:gd name="T68" fmla="*/ 399638 w 51"/>
              <a:gd name="T69" fmla="*/ 274320 h 48"/>
              <a:gd name="T70" fmla="*/ 433893 w 51"/>
              <a:gd name="T71" fmla="*/ 194310 h 48"/>
              <a:gd name="T72" fmla="*/ 433893 w 51"/>
              <a:gd name="T73" fmla="*/ 182880 h 48"/>
              <a:gd name="T74" fmla="*/ 468148 w 51"/>
              <a:gd name="T75" fmla="*/ 182880 h 48"/>
              <a:gd name="T76" fmla="*/ 548075 w 51"/>
              <a:gd name="T77" fmla="*/ 160020 h 48"/>
              <a:gd name="T78" fmla="*/ 582330 w 51"/>
              <a:gd name="T79" fmla="*/ 262890 h 48"/>
              <a:gd name="T80" fmla="*/ 525239 w 51"/>
              <a:gd name="T81" fmla="*/ 32004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9" name="Freeform 262"/>
          <p:cNvSpPr>
            <a:spLocks noChangeAspect="1"/>
          </p:cNvSpPr>
          <p:nvPr/>
        </p:nvSpPr>
        <p:spPr bwMode="auto">
          <a:xfrm>
            <a:off x="7196138" y="1874838"/>
            <a:ext cx="542925" cy="549275"/>
          </a:xfrm>
          <a:custGeom>
            <a:avLst/>
            <a:gdLst>
              <a:gd name="T0" fmla="*/ 532499 w 48"/>
              <a:gd name="T1" fmla="*/ 194310 h 48"/>
              <a:gd name="T2" fmla="*/ 407872 w 48"/>
              <a:gd name="T3" fmla="*/ 320040 h 48"/>
              <a:gd name="T4" fmla="*/ 453191 w 48"/>
              <a:gd name="T5" fmla="*/ 365760 h 48"/>
              <a:gd name="T6" fmla="*/ 407872 w 48"/>
              <a:gd name="T7" fmla="*/ 411480 h 48"/>
              <a:gd name="T8" fmla="*/ 158617 w 48"/>
              <a:gd name="T9" fmla="*/ 434340 h 48"/>
              <a:gd name="T10" fmla="*/ 45319 w 48"/>
              <a:gd name="T11" fmla="*/ 548640 h 48"/>
              <a:gd name="T12" fmla="*/ 0 w 48"/>
              <a:gd name="T13" fmla="*/ 548640 h 48"/>
              <a:gd name="T14" fmla="*/ 0 w 48"/>
              <a:gd name="T15" fmla="*/ 491490 h 48"/>
              <a:gd name="T16" fmla="*/ 101968 w 48"/>
              <a:gd name="T17" fmla="*/ 377190 h 48"/>
              <a:gd name="T18" fmla="*/ 135957 w 48"/>
              <a:gd name="T19" fmla="*/ 137160 h 48"/>
              <a:gd name="T20" fmla="*/ 181276 w 48"/>
              <a:gd name="T21" fmla="*/ 91440 h 48"/>
              <a:gd name="T22" fmla="*/ 226595 w 48"/>
              <a:gd name="T23" fmla="*/ 137160 h 48"/>
              <a:gd name="T24" fmla="*/ 351223 w 48"/>
              <a:gd name="T25" fmla="*/ 11430 h 48"/>
              <a:gd name="T26" fmla="*/ 396542 w 48"/>
              <a:gd name="T27" fmla="*/ 11430 h 48"/>
              <a:gd name="T28" fmla="*/ 396542 w 48"/>
              <a:gd name="T29" fmla="*/ 68580 h 48"/>
              <a:gd name="T30" fmla="*/ 283244 w 48"/>
              <a:gd name="T31" fmla="*/ 194310 h 48"/>
              <a:gd name="T32" fmla="*/ 351223 w 48"/>
              <a:gd name="T33" fmla="*/ 262890 h 48"/>
              <a:gd name="T34" fmla="*/ 475850 w 48"/>
              <a:gd name="T35" fmla="*/ 137160 h 48"/>
              <a:gd name="T36" fmla="*/ 532499 w 48"/>
              <a:gd name="T37" fmla="*/ 137160 h 48"/>
              <a:gd name="T38" fmla="*/ 532499 w 48"/>
              <a:gd name="T39" fmla="*/ 194310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48">
                <a:moveTo>
                  <a:pt x="47" y="17"/>
                </a:moveTo>
                <a:cubicBezTo>
                  <a:pt x="36" y="28"/>
                  <a:pt x="36" y="28"/>
                  <a:pt x="36" y="28"/>
                </a:cubicBezTo>
                <a:cubicBezTo>
                  <a:pt x="40" y="32"/>
                  <a:pt x="40" y="32"/>
                  <a:pt x="40" y="32"/>
                </a:cubicBezTo>
                <a:cubicBezTo>
                  <a:pt x="36" y="36"/>
                  <a:pt x="36" y="36"/>
                  <a:pt x="36" y="36"/>
                </a:cubicBezTo>
                <a:cubicBezTo>
                  <a:pt x="30" y="42"/>
                  <a:pt x="21" y="43"/>
                  <a:pt x="14" y="38"/>
                </a:cubicBezTo>
                <a:cubicBezTo>
                  <a:pt x="4" y="48"/>
                  <a:pt x="4" y="48"/>
                  <a:pt x="4" y="48"/>
                </a:cubicBezTo>
                <a:cubicBezTo>
                  <a:pt x="0" y="48"/>
                  <a:pt x="0" y="48"/>
                  <a:pt x="0" y="48"/>
                </a:cubicBezTo>
                <a:cubicBezTo>
                  <a:pt x="0" y="43"/>
                  <a:pt x="0" y="43"/>
                  <a:pt x="0" y="43"/>
                </a:cubicBezTo>
                <a:cubicBezTo>
                  <a:pt x="9" y="33"/>
                  <a:pt x="9" y="33"/>
                  <a:pt x="9" y="33"/>
                </a:cubicBezTo>
                <a:cubicBezTo>
                  <a:pt x="5" y="27"/>
                  <a:pt x="6" y="18"/>
                  <a:pt x="12" y="12"/>
                </a:cubicBezTo>
                <a:cubicBezTo>
                  <a:pt x="16" y="8"/>
                  <a:pt x="16" y="8"/>
                  <a:pt x="16" y="8"/>
                </a:cubicBezTo>
                <a:cubicBezTo>
                  <a:pt x="20" y="12"/>
                  <a:pt x="20" y="12"/>
                  <a:pt x="20" y="12"/>
                </a:cubicBezTo>
                <a:cubicBezTo>
                  <a:pt x="31" y="1"/>
                  <a:pt x="31" y="1"/>
                  <a:pt x="31" y="1"/>
                </a:cubicBezTo>
                <a:cubicBezTo>
                  <a:pt x="32" y="0"/>
                  <a:pt x="34" y="0"/>
                  <a:pt x="35" y="1"/>
                </a:cubicBezTo>
                <a:cubicBezTo>
                  <a:pt x="37" y="2"/>
                  <a:pt x="37" y="5"/>
                  <a:pt x="35" y="6"/>
                </a:cubicBezTo>
                <a:cubicBezTo>
                  <a:pt x="25" y="17"/>
                  <a:pt x="25" y="17"/>
                  <a:pt x="25" y="17"/>
                </a:cubicBezTo>
                <a:cubicBezTo>
                  <a:pt x="31" y="23"/>
                  <a:pt x="31" y="23"/>
                  <a:pt x="31" y="23"/>
                </a:cubicBezTo>
                <a:cubicBezTo>
                  <a:pt x="42" y="12"/>
                  <a:pt x="42" y="12"/>
                  <a:pt x="42" y="12"/>
                </a:cubicBezTo>
                <a:cubicBezTo>
                  <a:pt x="43" y="11"/>
                  <a:pt x="45" y="11"/>
                  <a:pt x="47" y="12"/>
                </a:cubicBezTo>
                <a:cubicBezTo>
                  <a:pt x="48" y="13"/>
                  <a:pt x="48" y="16"/>
                  <a:pt x="4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ext Placeholder 1"/>
          <p:cNvSpPr>
            <a:spLocks noGrp="1"/>
          </p:cNvSpPr>
          <p:nvPr>
            <p:ph type="body" sz="quarter" idx="34"/>
          </p:nvPr>
        </p:nvSpPr>
        <p:spPr/>
        <p:txBody>
          <a:bodyPr/>
          <a:lstStyle/>
          <a:p>
            <a:endParaRPr lang="en-US"/>
          </a:p>
        </p:txBody>
      </p:sp>
      <p:sp>
        <p:nvSpPr>
          <p:cNvPr id="3" name="Text Placeholder 2"/>
          <p:cNvSpPr>
            <a:spLocks noGrp="1"/>
          </p:cNvSpPr>
          <p:nvPr>
            <p:ph type="body" sz="quarter" idx="36"/>
          </p:nvPr>
        </p:nvSpPr>
        <p:spPr/>
        <p:txBody>
          <a:bodyPr/>
          <a:lstStyle/>
          <a:p>
            <a:endParaRPr lang="en-US"/>
          </a:p>
        </p:txBody>
      </p:sp>
      <p:sp>
        <p:nvSpPr>
          <p:cNvPr id="5" name="Text Placeholder 4"/>
          <p:cNvSpPr>
            <a:spLocks noGrp="1"/>
          </p:cNvSpPr>
          <p:nvPr>
            <p:ph type="body" sz="quarter" idx="42"/>
          </p:nvPr>
        </p:nvSpPr>
        <p:spPr/>
        <p:txBody>
          <a:bodyPr/>
          <a:lstStyle/>
          <a:p>
            <a:endParaRPr lang="en-US"/>
          </a:p>
        </p:txBody>
      </p:sp>
      <p:sp>
        <p:nvSpPr>
          <p:cNvPr id="7" name="Text Placeholder 6"/>
          <p:cNvSpPr>
            <a:spLocks noGrp="1"/>
          </p:cNvSpPr>
          <p:nvPr>
            <p:ph type="body" sz="quarter" idx="39"/>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066925"/>
            <a:ext cx="6400800" cy="3095625"/>
          </a:xfrm>
        </p:spPr>
        <p:txBody>
          <a:bodyPr rtlCol="0"/>
          <a:lstStyle/>
          <a:p>
            <a:pPr fontAlgn="auto">
              <a:lnSpc>
                <a:spcPct val="150000"/>
              </a:lnSpc>
              <a:spcAft>
                <a:spcPts val="0"/>
              </a:spcAft>
              <a:defRPr/>
            </a:pPr>
            <a:endParaRPr lang="en-US" dirty="0"/>
          </a:p>
        </p:txBody>
      </p:sp>
      <p:sp>
        <p:nvSpPr>
          <p:cNvPr id="2150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B1D388C9-C405-4344-957A-0ADF8E7D944A}" type="slidenum">
              <a:rPr lang="en-US" altLang="en-US">
                <a:solidFill>
                  <a:schemeClr val="bg1"/>
                </a:solidFill>
              </a:rPr>
              <a:pPr fontAlgn="base">
                <a:spcBef>
                  <a:spcPct val="0"/>
                </a:spcBef>
                <a:spcAft>
                  <a:spcPct val="0"/>
                </a:spcAft>
              </a:pPr>
              <a:t>23</a:t>
            </a:fld>
            <a:endParaRPr lang="en-US" altLang="en-US">
              <a:solidFill>
                <a:schemeClr val="bg1"/>
              </a:solidFill>
            </a:endParaRPr>
          </a:p>
        </p:txBody>
      </p:sp>
      <p:sp>
        <p:nvSpPr>
          <p:cNvPr id="4" name="Title 3"/>
          <p:cNvSpPr>
            <a:spLocks noGrp="1"/>
          </p:cNvSpPr>
          <p:nvPr>
            <p:ph type="title"/>
          </p:nvPr>
        </p:nvSpPr>
        <p:spPr>
          <a:xfrm>
            <a:off x="609596" y="373243"/>
            <a:ext cx="10972804" cy="777875"/>
          </a:xfrm>
        </p:spPr>
        <p:txBody>
          <a:bodyPr>
            <a:normAutofit/>
          </a:bodyPr>
          <a:lstStyle/>
          <a:p>
            <a:pPr fontAlgn="auto">
              <a:spcAft>
                <a:spcPts val="0"/>
              </a:spcAft>
              <a:defRPr/>
            </a:pPr>
            <a:endParaRPr lang="en-US" dirty="0"/>
          </a:p>
        </p:txBody>
      </p:sp>
      <p:sp>
        <p:nvSpPr>
          <p:cNvPr id="21510" name="Text Placeholder 5"/>
          <p:cNvSpPr>
            <a:spLocks noGrp="1"/>
          </p:cNvSpPr>
          <p:nvPr>
            <p:ph type="body" sz="quarter" idx="15"/>
          </p:nvPr>
        </p:nvSpPr>
        <p:spPr>
          <a:xfrm>
            <a:off x="5181600" y="1611313"/>
            <a:ext cx="6400800" cy="352425"/>
          </a:xfrm>
        </p:spPr>
        <p:txBody>
          <a:bodyPr/>
          <a:lstStyle/>
          <a:p>
            <a:endParaRPr lang="en-US" altLang="en-US" dirty="0">
              <a:latin typeface="Lato" charset="0"/>
            </a:endParaRPr>
          </a:p>
        </p:txBody>
      </p:sp>
      <p:sp>
        <p:nvSpPr>
          <p:cNvPr id="9" name="Rectangle 8"/>
          <p:cNvSpPr/>
          <p:nvPr/>
        </p:nvSpPr>
        <p:spPr>
          <a:xfrm>
            <a:off x="3175506" y="2869620"/>
            <a:ext cx="1600200" cy="1600200"/>
          </a:xfrm>
          <a:prstGeom prst="rect">
            <a:avLst/>
          </a:prstGeom>
          <a:solidFill>
            <a:srgbClr val="F79A5B"/>
          </a:solidFill>
          <a:ln>
            <a:noFill/>
          </a:ln>
          <a:effectLst>
            <a:outerShdw blurRad="355600" dist="254000" dir="11400000" sx="110000" sy="110000" algn="tr" rotWithShape="0">
              <a:prstClr val="black">
                <a:alpha val="30000"/>
              </a:prstClr>
            </a:outerShdw>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a:xfrm>
            <a:off x="2053772" y="885372"/>
            <a:ext cx="1600200" cy="1600200"/>
          </a:xfrm>
          <a:prstGeom prst="rect">
            <a:avLst/>
          </a:prstGeom>
          <a:solidFill>
            <a:srgbClr val="5DC7D9"/>
          </a:solidFill>
          <a:ln>
            <a:noFill/>
          </a:ln>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921405" y="2866572"/>
            <a:ext cx="1600200" cy="1600200"/>
          </a:xfrm>
          <a:prstGeom prst="rect">
            <a:avLst/>
          </a:prstGeom>
          <a:solidFill>
            <a:srgbClr val="E9605D"/>
          </a:solidFill>
          <a:ln>
            <a:noFill/>
          </a:ln>
          <a:effectLst>
            <a:outerShdw blurRad="355600" dist="254000" dir="11400000" sx="110000" sy="110000" algn="tr" rotWithShape="0">
              <a:prstClr val="black">
                <a:alpha val="30000"/>
              </a:prstClr>
            </a:outerShdw>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000" dirty="0">
              <a:solidFill>
                <a:prstClr val="black"/>
              </a:solidFill>
              <a:latin typeface="Franklin Gothic Medium Cond" pitchFamily="34" charset="0"/>
            </a:endParaRPr>
          </a:p>
        </p:txBody>
      </p:sp>
      <p:sp>
        <p:nvSpPr>
          <p:cNvPr id="12" name="TextBox 11"/>
          <p:cNvSpPr txBox="1"/>
          <p:nvPr/>
        </p:nvSpPr>
        <p:spPr>
          <a:xfrm>
            <a:off x="2740478" y="2338303"/>
            <a:ext cx="1368708" cy="707886"/>
          </a:xfrm>
          <a:prstGeom prst="rect">
            <a:avLst/>
          </a:prstGeom>
          <a:noFill/>
        </p:spPr>
        <p:txBody>
          <a:bodyPr wrap="none" rtlCol="0">
            <a:spAutoFit/>
            <a:scene3d>
              <a:camera prst="isometricRightUp"/>
              <a:lightRig rig="threePt" dir="t"/>
            </a:scene3d>
          </a:bodyPr>
          <a:lstStyle/>
          <a:p>
            <a:pPr algn="ctr"/>
            <a:r>
              <a:rPr lang="en-US" sz="4000" dirty="0" smtClean="0">
                <a:solidFill>
                  <a:prstClr val="black"/>
                </a:solidFill>
                <a:latin typeface="Lato" panose="020F0502020204030203"/>
              </a:rPr>
              <a:t>text 2</a:t>
            </a:r>
            <a:endParaRPr lang="en-US" sz="4000" dirty="0">
              <a:solidFill>
                <a:prstClr val="black"/>
              </a:solidFill>
              <a:latin typeface="Lato" panose="020F0502020204030203"/>
            </a:endParaRPr>
          </a:p>
        </p:txBody>
      </p:sp>
      <p:sp>
        <p:nvSpPr>
          <p:cNvPr id="15" name="TextBox 14"/>
          <p:cNvSpPr txBox="1"/>
          <p:nvPr/>
        </p:nvSpPr>
        <p:spPr>
          <a:xfrm>
            <a:off x="3893845" y="4287414"/>
            <a:ext cx="1368708" cy="707886"/>
          </a:xfrm>
          <a:prstGeom prst="rect">
            <a:avLst/>
          </a:prstGeom>
          <a:noFill/>
        </p:spPr>
        <p:txBody>
          <a:bodyPr wrap="none" rtlCol="0">
            <a:spAutoFit/>
            <a:scene3d>
              <a:camera prst="isometricRightUp"/>
              <a:lightRig rig="threePt" dir="t"/>
            </a:scene3d>
          </a:bodyPr>
          <a:lstStyle/>
          <a:p>
            <a:pPr algn="ctr"/>
            <a:r>
              <a:rPr lang="en-US" sz="4000" dirty="0" smtClean="0">
                <a:solidFill>
                  <a:prstClr val="black"/>
                </a:solidFill>
                <a:latin typeface="Lato" panose="020F0502020204030203"/>
              </a:rPr>
              <a:t>text 3</a:t>
            </a:r>
            <a:endParaRPr lang="en-US" sz="4000" dirty="0">
              <a:solidFill>
                <a:prstClr val="black"/>
              </a:solidFill>
              <a:latin typeface="Lato" panose="020F0502020204030203"/>
            </a:endParaRPr>
          </a:p>
        </p:txBody>
      </p:sp>
      <p:sp>
        <p:nvSpPr>
          <p:cNvPr id="16" name="TextBox 15"/>
          <p:cNvSpPr txBox="1"/>
          <p:nvPr/>
        </p:nvSpPr>
        <p:spPr>
          <a:xfrm>
            <a:off x="1603851" y="4260952"/>
            <a:ext cx="1368708" cy="707886"/>
          </a:xfrm>
          <a:prstGeom prst="rect">
            <a:avLst/>
          </a:prstGeom>
          <a:noFill/>
        </p:spPr>
        <p:txBody>
          <a:bodyPr wrap="none" rtlCol="0">
            <a:spAutoFit/>
            <a:scene3d>
              <a:camera prst="isometricRightUp"/>
              <a:lightRig rig="threePt" dir="t"/>
            </a:scene3d>
          </a:bodyPr>
          <a:lstStyle/>
          <a:p>
            <a:pPr algn="ctr"/>
            <a:r>
              <a:rPr lang="en-US" sz="4000" dirty="0" smtClean="0">
                <a:solidFill>
                  <a:prstClr val="black"/>
                </a:solidFill>
                <a:latin typeface="Lato" panose="020F0502020204030203"/>
              </a:rPr>
              <a:t>text 1</a:t>
            </a:r>
            <a:endParaRPr lang="en-US" sz="4000" dirty="0">
              <a:solidFill>
                <a:prstClr val="black"/>
              </a:solidFill>
              <a:latin typeface="Lato" panose="020F0502020204030203"/>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lstStyle/>
          <a:p>
            <a:pPr fontAlgn="auto">
              <a:lnSpc>
                <a:spcPct val="150000"/>
              </a:lnSpc>
              <a:spcAft>
                <a:spcPts val="0"/>
              </a:spcAft>
              <a:defRPr/>
            </a:pPr>
            <a:endParaRPr lang="en-US"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24</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endParaRPr lang="en-US" dirty="0"/>
          </a:p>
        </p:txBody>
      </p:sp>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1058" t="801" r="10141" b="233"/>
          <a:stretch/>
        </p:blipFill>
        <p:spPr>
          <a:xfrm>
            <a:off x="7685314" y="983210"/>
            <a:ext cx="4325257" cy="4307599"/>
          </a:xfrm>
        </p:spPr>
      </p:pic>
      <p:sp>
        <p:nvSpPr>
          <p:cNvPr id="22534" name="Text Placeholder 5"/>
          <p:cNvSpPr>
            <a:spLocks noGrp="1"/>
          </p:cNvSpPr>
          <p:nvPr>
            <p:ph type="body" sz="quarter" idx="15"/>
          </p:nvPr>
        </p:nvSpPr>
        <p:spPr>
          <a:xfrm>
            <a:off x="622300" y="1611313"/>
            <a:ext cx="64008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89830971-CD71-2F4E-9A36-96226FEEEDE2}" type="slidenum">
              <a:rPr lang="en-US" altLang="en-US">
                <a:solidFill>
                  <a:schemeClr val="bg1"/>
                </a:solidFill>
              </a:rPr>
              <a:pPr fontAlgn="base">
                <a:spcBef>
                  <a:spcPct val="0"/>
                </a:spcBef>
                <a:spcAft>
                  <a:spcPct val="0"/>
                </a:spcAft>
              </a:pPr>
              <a:t>25</a:t>
            </a:fld>
            <a:endParaRPr lang="en-US" altLang="en-US">
              <a:solidFill>
                <a:schemeClr val="bg1"/>
              </a:solidFill>
            </a:endParaRPr>
          </a:p>
        </p:txBody>
      </p:sp>
      <p:sp>
        <p:nvSpPr>
          <p:cNvPr id="3" name="Title 2"/>
          <p:cNvSpPr>
            <a:spLocks noGrp="1"/>
          </p:cNvSpPr>
          <p:nvPr>
            <p:ph type="title"/>
          </p:nvPr>
        </p:nvSpPr>
        <p:spPr>
          <a:xfrm>
            <a:off x="609600" y="353186"/>
            <a:ext cx="10972800" cy="970189"/>
          </a:xfrm>
        </p:spPr>
        <p:txBody>
          <a:bodyPr>
            <a:normAutofit/>
          </a:bodyPr>
          <a:lstStyle/>
          <a:p>
            <a:pPr fontAlgn="auto">
              <a:spcAft>
                <a:spcPts val="0"/>
              </a:spcAft>
              <a:defRPr/>
            </a:pPr>
            <a:endParaRPr lang="en-US" dirty="0"/>
          </a:p>
        </p:txBody>
      </p:sp>
      <p:sp>
        <p:nvSpPr>
          <p:cNvPr id="55300" name="Text Placeholder 3"/>
          <p:cNvSpPr>
            <a:spLocks noGrp="1"/>
          </p:cNvSpPr>
          <p:nvPr>
            <p:ph type="body" sz="quarter" idx="14"/>
          </p:nvPr>
        </p:nvSpPr>
        <p:spPr>
          <a:xfrm>
            <a:off x="609600" y="4776788"/>
            <a:ext cx="10972800" cy="833437"/>
          </a:xfrm>
        </p:spPr>
        <p:txBody>
          <a:bodyPr/>
          <a:lstStyle/>
          <a:p>
            <a:endParaRPr lang="en-US" altLang="en-US" dirty="0">
              <a:latin typeface="Lato Light" charset="0"/>
            </a:endParaRPr>
          </a:p>
        </p:txBody>
      </p:sp>
      <p:graphicFrame>
        <p:nvGraphicFramePr>
          <p:cNvPr id="7" name="SmartArt Placeholder 6"/>
          <p:cNvGraphicFramePr>
            <a:graphicFrameLocks noGrp="1"/>
          </p:cNvGraphicFramePr>
          <p:nvPr>
            <p:ph type="dgm" sz="quarter" idx="16"/>
            <p:extLst>
              <p:ext uri="{D42A27DB-BD31-4B8C-83A1-F6EECF244321}">
                <p14:modId xmlns:p14="http://schemas.microsoft.com/office/powerpoint/2010/main" val="1046347352"/>
              </p:ext>
            </p:extLst>
          </p:nvPr>
        </p:nvGraphicFramePr>
        <p:xfrm>
          <a:off x="609600" y="1174750"/>
          <a:ext cx="10972800" cy="339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p:cNvSpPr txBox="1">
            <a:spLocks/>
          </p:cNvSpPr>
          <p:nvPr/>
        </p:nvSpPr>
        <p:spPr bwMode="auto">
          <a:xfrm>
            <a:off x="776828" y="2354041"/>
            <a:ext cx="2979626" cy="833437"/>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dirty="0">
              <a:latin typeface="Lato Light" charset="0"/>
            </a:endParaRPr>
          </a:p>
        </p:txBody>
      </p:sp>
      <p:sp>
        <p:nvSpPr>
          <p:cNvPr id="12" name="Text Placeholder 3"/>
          <p:cNvSpPr txBox="1">
            <a:spLocks/>
          </p:cNvSpPr>
          <p:nvPr/>
        </p:nvSpPr>
        <p:spPr bwMode="auto">
          <a:xfrm>
            <a:off x="4606187" y="2530969"/>
            <a:ext cx="2979626" cy="833437"/>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dirty="0">
              <a:latin typeface="Lato Light" charset="0"/>
            </a:endParaRPr>
          </a:p>
        </p:txBody>
      </p:sp>
      <p:sp>
        <p:nvSpPr>
          <p:cNvPr id="13" name="Text Placeholder 3"/>
          <p:cNvSpPr txBox="1">
            <a:spLocks/>
          </p:cNvSpPr>
          <p:nvPr/>
        </p:nvSpPr>
        <p:spPr bwMode="auto">
          <a:xfrm>
            <a:off x="8435546" y="2391564"/>
            <a:ext cx="2979626" cy="833437"/>
          </a:xfrm>
          <a:prstGeom prst="rect">
            <a:avLst/>
          </a:prstGeom>
          <a:noFill/>
          <a:ln>
            <a:noFill/>
          </a:ln>
          <a:extLst>
            <a:ext uri="{FAA26D3D-D897-4be2-8F04-BA451C77F1D7}">
              <ma14:placeholderFlag xmlns:ma14="http://schemas.microsoft.com/office/mac/drawingml/2011/main" xmlns=""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dirty="0">
              <a:latin typeface="Lato Light" charset="0"/>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Slide Number Placeholder 1"/>
          <p:cNvSpPr>
            <a:spLocks noGrp="1"/>
          </p:cNvSpPr>
          <p:nvPr>
            <p:ph type="sldNum" sz="quarter" idx="3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C066F934-F63A-A04D-8A59-6E60E489512D}" type="slidenum">
              <a:rPr lang="en-US" altLang="en-US">
                <a:solidFill>
                  <a:schemeClr val="bg1"/>
                </a:solidFill>
              </a:rPr>
              <a:pPr fontAlgn="base">
                <a:spcBef>
                  <a:spcPct val="0"/>
                </a:spcBef>
                <a:spcAft>
                  <a:spcPct val="0"/>
                </a:spcAft>
              </a:pPr>
              <a:t>26</a:t>
            </a:fld>
            <a:endParaRPr lang="en-US" altLang="en-US">
              <a:solidFill>
                <a:schemeClr val="bg1"/>
              </a:solidFill>
            </a:endParaRPr>
          </a:p>
        </p:txBody>
      </p:sp>
      <p:sp>
        <p:nvSpPr>
          <p:cNvPr id="25603" name="Title 2"/>
          <p:cNvSpPr>
            <a:spLocks noGrp="1"/>
          </p:cNvSpPr>
          <p:nvPr>
            <p:ph type="title"/>
          </p:nvPr>
        </p:nvSpPr>
        <p:spPr bwMode="auto">
          <a:xfrm>
            <a:off x="609599" y="350609"/>
            <a:ext cx="11125197" cy="777875"/>
          </a:xfrm>
        </p:spPr>
        <p:txBody>
          <a:bodyPr wrap="square" numCol="1" anchorCtr="0" compatLnSpc="1">
            <a:prstTxWarp prst="textNoShape">
              <a:avLst/>
            </a:prstTxWarp>
            <a:normAutofit/>
          </a:bodyPr>
          <a:lstStyle/>
          <a:p>
            <a:endParaRPr lang="en-US" altLang="en-US" dirty="0">
              <a:latin typeface="Lato" charset="0"/>
            </a:endParaRPr>
          </a:p>
        </p:txBody>
      </p:sp>
      <p:sp>
        <p:nvSpPr>
          <p:cNvPr id="25604" name="Text Placeholder 4"/>
          <p:cNvSpPr>
            <a:spLocks noGrp="1"/>
          </p:cNvSpPr>
          <p:nvPr>
            <p:ph type="body" sz="quarter" idx="15"/>
          </p:nvPr>
        </p:nvSpPr>
        <p:spPr/>
        <p:txBody>
          <a:bodyPr/>
          <a:lstStyle/>
          <a:p>
            <a:endParaRPr lang="en-US" altLang="en-US" dirty="0">
              <a:latin typeface="Lato" charset="0"/>
            </a:endParaRPr>
          </a:p>
        </p:txBody>
      </p:sp>
      <p:sp>
        <p:nvSpPr>
          <p:cNvPr id="6" name="Text Placeholder 5"/>
          <p:cNvSpPr>
            <a:spLocks noGrp="1"/>
          </p:cNvSpPr>
          <p:nvPr>
            <p:ph type="body" sz="quarter" idx="16"/>
          </p:nvPr>
        </p:nvSpPr>
        <p:spPr/>
        <p:txBody>
          <a:bodyPr rtlCol="0"/>
          <a:lstStyle/>
          <a:p>
            <a:pPr fontAlgn="auto">
              <a:spcAft>
                <a:spcPts val="0"/>
              </a:spcAft>
              <a:defRPr/>
            </a:pPr>
            <a:endParaRPr lang="en-US" dirty="0"/>
          </a:p>
        </p:txBody>
      </p:sp>
      <p:sp>
        <p:nvSpPr>
          <p:cNvPr id="25606" name="Text Placeholder 6"/>
          <p:cNvSpPr>
            <a:spLocks noGrp="1"/>
          </p:cNvSpPr>
          <p:nvPr>
            <p:ph type="body" sz="quarter" idx="18"/>
          </p:nvPr>
        </p:nvSpPr>
        <p:spPr/>
        <p:txBody>
          <a:bodyPr/>
          <a:lstStyle/>
          <a:p>
            <a:endParaRPr lang="en-US" altLang="en-US" dirty="0">
              <a:latin typeface="Lato" charset="0"/>
            </a:endParaRPr>
          </a:p>
        </p:txBody>
      </p:sp>
      <p:sp>
        <p:nvSpPr>
          <p:cNvPr id="8" name="Text Placeholder 7"/>
          <p:cNvSpPr>
            <a:spLocks noGrp="1"/>
          </p:cNvSpPr>
          <p:nvPr>
            <p:ph type="body" sz="quarter" idx="19"/>
          </p:nvPr>
        </p:nvSpPr>
        <p:spPr/>
        <p:txBody>
          <a:bodyPr rtlCol="0"/>
          <a:lstStyle/>
          <a:p>
            <a:pPr fontAlgn="auto">
              <a:spcAft>
                <a:spcPts val="0"/>
              </a:spcAft>
              <a:defRPr/>
            </a:pPr>
            <a:endParaRPr lang="en-US" dirty="0"/>
          </a:p>
        </p:txBody>
      </p:sp>
      <p:sp>
        <p:nvSpPr>
          <p:cNvPr id="25608" name="Text Placeholder 8"/>
          <p:cNvSpPr>
            <a:spLocks noGrp="1"/>
          </p:cNvSpPr>
          <p:nvPr>
            <p:ph type="body" sz="quarter" idx="21"/>
          </p:nvPr>
        </p:nvSpPr>
        <p:spPr/>
        <p:txBody>
          <a:bodyPr/>
          <a:lstStyle/>
          <a:p>
            <a:endParaRPr lang="en-US" altLang="en-US" dirty="0">
              <a:latin typeface="Lato" charset="0"/>
            </a:endParaRPr>
          </a:p>
        </p:txBody>
      </p:sp>
      <p:sp>
        <p:nvSpPr>
          <p:cNvPr id="10" name="Text Placeholder 9"/>
          <p:cNvSpPr>
            <a:spLocks noGrp="1"/>
          </p:cNvSpPr>
          <p:nvPr>
            <p:ph type="body" sz="quarter" idx="22"/>
          </p:nvPr>
        </p:nvSpPr>
        <p:spPr/>
        <p:txBody>
          <a:bodyPr rtlCol="0"/>
          <a:lstStyle/>
          <a:p>
            <a:pPr fontAlgn="auto">
              <a:spcAft>
                <a:spcPts val="0"/>
              </a:spcAft>
              <a:defRPr/>
            </a:pPr>
            <a:endParaRPr lang="en-US" dirty="0"/>
          </a:p>
        </p:txBody>
      </p:sp>
      <p:sp>
        <p:nvSpPr>
          <p:cNvPr id="25610" name="Text Placeholder 10"/>
          <p:cNvSpPr>
            <a:spLocks noGrp="1"/>
          </p:cNvSpPr>
          <p:nvPr>
            <p:ph type="body" sz="quarter" idx="24"/>
          </p:nvPr>
        </p:nvSpPr>
        <p:spPr>
          <a:xfrm>
            <a:off x="9001122" y="1562100"/>
            <a:ext cx="2733675" cy="323850"/>
          </a:xfrm>
        </p:spPr>
        <p:txBody>
          <a:bodyPr/>
          <a:lstStyle/>
          <a:p>
            <a:endParaRPr lang="en-US" altLang="en-US" dirty="0">
              <a:latin typeface="Lato" charset="0"/>
            </a:endParaRPr>
          </a:p>
        </p:txBody>
      </p:sp>
      <p:sp>
        <p:nvSpPr>
          <p:cNvPr id="12" name="Text Placeholder 11"/>
          <p:cNvSpPr>
            <a:spLocks noGrp="1"/>
          </p:cNvSpPr>
          <p:nvPr>
            <p:ph type="body" sz="quarter" idx="25"/>
          </p:nvPr>
        </p:nvSpPr>
        <p:spPr>
          <a:xfrm>
            <a:off x="9001122" y="1885950"/>
            <a:ext cx="2733675" cy="1057275"/>
          </a:xfrm>
        </p:spPr>
        <p:txBody>
          <a:bodyPr rtlCol="0"/>
          <a:lstStyle/>
          <a:p>
            <a:pPr fontAlgn="auto">
              <a:spcAft>
                <a:spcPts val="0"/>
              </a:spcAft>
              <a:defRPr/>
            </a:pPr>
            <a:endParaRPr lang="en-US" dirty="0"/>
          </a:p>
        </p:txBody>
      </p:sp>
      <p:sp>
        <p:nvSpPr>
          <p:cNvPr id="25612" name="Text Placeholder 12"/>
          <p:cNvSpPr>
            <a:spLocks noGrp="1"/>
          </p:cNvSpPr>
          <p:nvPr>
            <p:ph type="body" sz="quarter" idx="27"/>
          </p:nvPr>
        </p:nvSpPr>
        <p:spPr>
          <a:xfrm>
            <a:off x="9001122" y="2952750"/>
            <a:ext cx="2733675" cy="323850"/>
          </a:xfrm>
        </p:spPr>
        <p:txBody>
          <a:bodyPr/>
          <a:lstStyle/>
          <a:p>
            <a:endParaRPr lang="en-US" altLang="en-US" dirty="0">
              <a:latin typeface="Lato" charset="0"/>
            </a:endParaRPr>
          </a:p>
        </p:txBody>
      </p:sp>
      <p:sp>
        <p:nvSpPr>
          <p:cNvPr id="14" name="Text Placeholder 13"/>
          <p:cNvSpPr>
            <a:spLocks noGrp="1"/>
          </p:cNvSpPr>
          <p:nvPr>
            <p:ph type="body" sz="quarter" idx="28"/>
          </p:nvPr>
        </p:nvSpPr>
        <p:spPr>
          <a:xfrm>
            <a:off x="9001122" y="3276600"/>
            <a:ext cx="2733675" cy="1057275"/>
          </a:xfrm>
        </p:spPr>
        <p:txBody>
          <a:bodyPr rtlCol="0"/>
          <a:lstStyle/>
          <a:p>
            <a:pPr fontAlgn="auto">
              <a:spcAft>
                <a:spcPts val="0"/>
              </a:spcAft>
              <a:defRPr/>
            </a:pPr>
            <a:endParaRPr lang="en-US" dirty="0"/>
          </a:p>
        </p:txBody>
      </p:sp>
      <p:sp>
        <p:nvSpPr>
          <p:cNvPr id="15" name="Text Placeholder 14"/>
          <p:cNvSpPr>
            <a:spLocks noGrp="1"/>
          </p:cNvSpPr>
          <p:nvPr>
            <p:ph type="body" sz="quarter" idx="31"/>
          </p:nvPr>
        </p:nvSpPr>
        <p:spPr>
          <a:xfrm>
            <a:off x="9001122" y="4667250"/>
            <a:ext cx="2733675" cy="1057275"/>
          </a:xfrm>
        </p:spPr>
        <p:txBody>
          <a:bodyPr rtlCol="0"/>
          <a:lstStyle/>
          <a:p>
            <a:pPr fontAlgn="auto">
              <a:spcAft>
                <a:spcPts val="0"/>
              </a:spcAft>
              <a:defRPr/>
            </a:pPr>
            <a:endParaRPr lang="en-US" dirty="0"/>
          </a:p>
        </p:txBody>
      </p:sp>
      <p:sp>
        <p:nvSpPr>
          <p:cNvPr id="25615" name="Text Placeholder 16"/>
          <p:cNvSpPr>
            <a:spLocks noGrp="1"/>
          </p:cNvSpPr>
          <p:nvPr>
            <p:ph type="body" sz="quarter" idx="34"/>
          </p:nvPr>
        </p:nvSpPr>
        <p:spPr>
          <a:xfrm>
            <a:off x="9001122" y="4343400"/>
            <a:ext cx="2733675" cy="323850"/>
          </a:xfrm>
        </p:spPr>
        <p:txBody>
          <a:bodyPr/>
          <a:lstStyle/>
          <a:p>
            <a:endParaRPr lang="en-US" altLang="en-US" dirty="0">
              <a:latin typeface="Lato" charset="0"/>
            </a:endParaRPr>
          </a:p>
        </p:txBody>
      </p:sp>
      <p:grpSp>
        <p:nvGrpSpPr>
          <p:cNvPr id="25616" name="Group 27"/>
          <p:cNvGrpSpPr>
            <a:grpSpLocks/>
          </p:cNvGrpSpPr>
          <p:nvPr/>
        </p:nvGrpSpPr>
        <p:grpSpPr bwMode="auto">
          <a:xfrm>
            <a:off x="3453948" y="1603375"/>
            <a:ext cx="731838" cy="730250"/>
            <a:chOff x="609601" y="2717239"/>
            <a:chExt cx="838199" cy="838199"/>
          </a:xfrm>
        </p:grpSpPr>
        <p:sp>
          <p:nvSpPr>
            <p:cNvPr id="26" name="Oval 25"/>
            <p:cNvSpPr/>
            <p:nvPr/>
          </p:nvSpPr>
          <p:spPr>
            <a:xfrm>
              <a:off x="609601" y="2717239"/>
              <a:ext cx="838199" cy="838199"/>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41" name="Freeform 270"/>
            <p:cNvSpPr>
              <a:spLocks noEditPoints="1"/>
            </p:cNvSpPr>
            <p:nvPr/>
          </p:nvSpPr>
          <p:spPr bwMode="auto">
            <a:xfrm>
              <a:off x="800100" y="2928644"/>
              <a:ext cx="432626" cy="428505"/>
            </a:xfrm>
            <a:custGeom>
              <a:avLst/>
              <a:gdLst>
                <a:gd name="T0" fmla="*/ 344134 w 44"/>
                <a:gd name="T1" fmla="*/ 214253 h 44"/>
                <a:gd name="T2" fmla="*/ 294972 w 44"/>
                <a:gd name="T3" fmla="*/ 262946 h 44"/>
                <a:gd name="T4" fmla="*/ 294972 w 44"/>
                <a:gd name="T5" fmla="*/ 360334 h 44"/>
                <a:gd name="T6" fmla="*/ 285140 w 44"/>
                <a:gd name="T7" fmla="*/ 370073 h 44"/>
                <a:gd name="T8" fmla="*/ 186816 w 44"/>
                <a:gd name="T9" fmla="*/ 428505 h 44"/>
                <a:gd name="T10" fmla="*/ 186816 w 44"/>
                <a:gd name="T11" fmla="*/ 428505 h 44"/>
                <a:gd name="T12" fmla="*/ 176983 w 44"/>
                <a:gd name="T13" fmla="*/ 428505 h 44"/>
                <a:gd name="T14" fmla="*/ 157319 w 44"/>
                <a:gd name="T15" fmla="*/ 409028 h 44"/>
                <a:gd name="T16" fmla="*/ 157319 w 44"/>
                <a:gd name="T17" fmla="*/ 399289 h 44"/>
                <a:gd name="T18" fmla="*/ 176983 w 44"/>
                <a:gd name="T19" fmla="*/ 331118 h 44"/>
                <a:gd name="T20" fmla="*/ 108156 w 44"/>
                <a:gd name="T21" fmla="*/ 253208 h 44"/>
                <a:gd name="T22" fmla="*/ 29497 w 44"/>
                <a:gd name="T23" fmla="*/ 282424 h 44"/>
                <a:gd name="T24" fmla="*/ 29497 w 44"/>
                <a:gd name="T25" fmla="*/ 282424 h 44"/>
                <a:gd name="T26" fmla="*/ 19665 w 44"/>
                <a:gd name="T27" fmla="*/ 272685 h 44"/>
                <a:gd name="T28" fmla="*/ 9832 w 44"/>
                <a:gd name="T29" fmla="*/ 262946 h 44"/>
                <a:gd name="T30" fmla="*/ 9832 w 44"/>
                <a:gd name="T31" fmla="*/ 253208 h 44"/>
                <a:gd name="T32" fmla="*/ 68827 w 44"/>
                <a:gd name="T33" fmla="*/ 146081 h 44"/>
                <a:gd name="T34" fmla="*/ 68827 w 44"/>
                <a:gd name="T35" fmla="*/ 146081 h 44"/>
                <a:gd name="T36" fmla="*/ 167151 w 44"/>
                <a:gd name="T37" fmla="*/ 136343 h 44"/>
                <a:gd name="T38" fmla="*/ 216313 w 44"/>
                <a:gd name="T39" fmla="*/ 87649 h 44"/>
                <a:gd name="T40" fmla="*/ 422794 w 44"/>
                <a:gd name="T41" fmla="*/ 0 h 44"/>
                <a:gd name="T42" fmla="*/ 432626 w 44"/>
                <a:gd name="T43" fmla="*/ 9739 h 44"/>
                <a:gd name="T44" fmla="*/ 344134 w 44"/>
                <a:gd name="T45" fmla="*/ 214253 h 44"/>
                <a:gd name="T46" fmla="*/ 353967 w 44"/>
                <a:gd name="T47" fmla="*/ 58433 h 44"/>
                <a:gd name="T48" fmla="*/ 324470 w 44"/>
                <a:gd name="T49" fmla="*/ 87649 h 44"/>
                <a:gd name="T50" fmla="*/ 353967 w 44"/>
                <a:gd name="T51" fmla="*/ 107126 h 44"/>
                <a:gd name="T52" fmla="*/ 373632 w 44"/>
                <a:gd name="T53" fmla="*/ 87649 h 44"/>
                <a:gd name="T54" fmla="*/ 353967 w 44"/>
                <a:gd name="T55" fmla="*/ 58433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44">
                  <a:moveTo>
                    <a:pt x="35" y="22"/>
                  </a:moveTo>
                  <a:cubicBezTo>
                    <a:pt x="34" y="24"/>
                    <a:pt x="32" y="25"/>
                    <a:pt x="30" y="27"/>
                  </a:cubicBezTo>
                  <a:cubicBezTo>
                    <a:pt x="30" y="37"/>
                    <a:pt x="30" y="37"/>
                    <a:pt x="30" y="37"/>
                  </a:cubicBezTo>
                  <a:cubicBezTo>
                    <a:pt x="30" y="37"/>
                    <a:pt x="29" y="38"/>
                    <a:pt x="29" y="38"/>
                  </a:cubicBezTo>
                  <a:cubicBezTo>
                    <a:pt x="19" y="44"/>
                    <a:pt x="19" y="44"/>
                    <a:pt x="19" y="44"/>
                  </a:cubicBezTo>
                  <a:cubicBezTo>
                    <a:pt x="19" y="44"/>
                    <a:pt x="19" y="44"/>
                    <a:pt x="19"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3" y="28"/>
                    <a:pt x="2" y="28"/>
                  </a:cubicBezTo>
                  <a:cubicBezTo>
                    <a:pt x="1" y="27"/>
                    <a:pt x="1" y="27"/>
                    <a:pt x="1" y="27"/>
                  </a:cubicBezTo>
                  <a:cubicBezTo>
                    <a:pt x="1" y="26"/>
                    <a:pt x="0" y="26"/>
                    <a:pt x="1" y="26"/>
                  </a:cubicBezTo>
                  <a:cubicBezTo>
                    <a:pt x="7" y="15"/>
                    <a:pt x="7" y="15"/>
                    <a:pt x="7" y="15"/>
                  </a:cubicBezTo>
                  <a:cubicBezTo>
                    <a:pt x="7" y="15"/>
                    <a:pt x="7" y="15"/>
                    <a:pt x="7" y="15"/>
                  </a:cubicBezTo>
                  <a:cubicBezTo>
                    <a:pt x="17" y="14"/>
                    <a:pt x="17" y="14"/>
                    <a:pt x="17" y="14"/>
                  </a:cubicBezTo>
                  <a:cubicBezTo>
                    <a:pt x="19" y="12"/>
                    <a:pt x="21" y="11"/>
                    <a:pt x="22" y="9"/>
                  </a:cubicBezTo>
                  <a:cubicBezTo>
                    <a:pt x="29" y="2"/>
                    <a:pt x="34" y="0"/>
                    <a:pt x="43" y="0"/>
                  </a:cubicBezTo>
                  <a:cubicBezTo>
                    <a:pt x="44" y="0"/>
                    <a:pt x="44" y="1"/>
                    <a:pt x="44" y="1"/>
                  </a:cubicBezTo>
                  <a:cubicBezTo>
                    <a:pt x="44" y="10"/>
                    <a:pt x="42" y="16"/>
                    <a:pt x="35" y="22"/>
                  </a:cubicBezTo>
                  <a:close/>
                  <a:moveTo>
                    <a:pt x="36" y="6"/>
                  </a:moveTo>
                  <a:cubicBezTo>
                    <a:pt x="34" y="6"/>
                    <a:pt x="33" y="7"/>
                    <a:pt x="33" y="9"/>
                  </a:cubicBezTo>
                  <a:cubicBezTo>
                    <a:pt x="33" y="10"/>
                    <a:pt x="34" y="11"/>
                    <a:pt x="36" y="11"/>
                  </a:cubicBezTo>
                  <a:cubicBezTo>
                    <a:pt x="37" y="11"/>
                    <a:pt x="38" y="10"/>
                    <a:pt x="38" y="9"/>
                  </a:cubicBezTo>
                  <a:cubicBezTo>
                    <a:pt x="38" y="7"/>
                    <a:pt x="37" y="6"/>
                    <a:pt x="36"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17" name="Group 30"/>
          <p:cNvGrpSpPr>
            <a:grpSpLocks/>
          </p:cNvGrpSpPr>
          <p:nvPr/>
        </p:nvGrpSpPr>
        <p:grpSpPr bwMode="auto">
          <a:xfrm>
            <a:off x="3453948" y="4343400"/>
            <a:ext cx="731838" cy="731838"/>
            <a:chOff x="4267200" y="1333501"/>
            <a:chExt cx="838199" cy="838199"/>
          </a:xfrm>
        </p:grpSpPr>
        <p:sp>
          <p:nvSpPr>
            <p:cNvPr id="29" name="Oval 28"/>
            <p:cNvSpPr/>
            <p:nvPr/>
          </p:nvSpPr>
          <p:spPr>
            <a:xfrm>
              <a:off x="4267200" y="1333501"/>
              <a:ext cx="838199" cy="838199"/>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9" name="Freeform 274"/>
            <p:cNvSpPr>
              <a:spLocks noChangeAspect="1" noEditPoints="1"/>
            </p:cNvSpPr>
            <p:nvPr/>
          </p:nvSpPr>
          <p:spPr bwMode="auto">
            <a:xfrm>
              <a:off x="4461854" y="1574262"/>
              <a:ext cx="422655" cy="365760"/>
            </a:xfrm>
            <a:custGeom>
              <a:avLst/>
              <a:gdLst>
                <a:gd name="T0" fmla="*/ 422655 w 44"/>
                <a:gd name="T1" fmla="*/ 182880 h 38"/>
                <a:gd name="T2" fmla="*/ 413049 w 44"/>
                <a:gd name="T3" fmla="*/ 202131 h 38"/>
                <a:gd name="T4" fmla="*/ 144087 w 44"/>
                <a:gd name="T5" fmla="*/ 231006 h 38"/>
                <a:gd name="T6" fmla="*/ 144087 w 44"/>
                <a:gd name="T7" fmla="*/ 250257 h 38"/>
                <a:gd name="T8" fmla="*/ 144087 w 44"/>
                <a:gd name="T9" fmla="*/ 269507 h 38"/>
                <a:gd name="T10" fmla="*/ 374626 w 44"/>
                <a:gd name="T11" fmla="*/ 269507 h 38"/>
                <a:gd name="T12" fmla="*/ 393838 w 44"/>
                <a:gd name="T13" fmla="*/ 279133 h 38"/>
                <a:gd name="T14" fmla="*/ 374626 w 44"/>
                <a:gd name="T15" fmla="*/ 298383 h 38"/>
                <a:gd name="T16" fmla="*/ 115270 w 44"/>
                <a:gd name="T17" fmla="*/ 298383 h 38"/>
                <a:gd name="T18" fmla="*/ 96058 w 44"/>
                <a:gd name="T19" fmla="*/ 279133 h 38"/>
                <a:gd name="T20" fmla="*/ 115270 w 44"/>
                <a:gd name="T21" fmla="*/ 250257 h 38"/>
                <a:gd name="T22" fmla="*/ 67241 w 44"/>
                <a:gd name="T23" fmla="*/ 38501 h 38"/>
                <a:gd name="T24" fmla="*/ 19212 w 44"/>
                <a:gd name="T25" fmla="*/ 38501 h 38"/>
                <a:gd name="T26" fmla="*/ 0 w 44"/>
                <a:gd name="T27" fmla="*/ 19251 h 38"/>
                <a:gd name="T28" fmla="*/ 19212 w 44"/>
                <a:gd name="T29" fmla="*/ 0 h 38"/>
                <a:gd name="T30" fmla="*/ 76846 w 44"/>
                <a:gd name="T31" fmla="*/ 0 h 38"/>
                <a:gd name="T32" fmla="*/ 96058 w 44"/>
                <a:gd name="T33" fmla="*/ 38501 h 38"/>
                <a:gd name="T34" fmla="*/ 413049 w 44"/>
                <a:gd name="T35" fmla="*/ 38501 h 38"/>
                <a:gd name="T36" fmla="*/ 422655 w 44"/>
                <a:gd name="T37" fmla="*/ 48126 h 38"/>
                <a:gd name="T38" fmla="*/ 422655 w 44"/>
                <a:gd name="T39" fmla="*/ 182880 h 38"/>
                <a:gd name="T40" fmla="*/ 134481 w 44"/>
                <a:gd name="T41" fmla="*/ 365760 h 38"/>
                <a:gd name="T42" fmla="*/ 96058 w 44"/>
                <a:gd name="T43" fmla="*/ 336884 h 38"/>
                <a:gd name="T44" fmla="*/ 134481 w 44"/>
                <a:gd name="T45" fmla="*/ 298383 h 38"/>
                <a:gd name="T46" fmla="*/ 163299 w 44"/>
                <a:gd name="T47" fmla="*/ 336884 h 38"/>
                <a:gd name="T48" fmla="*/ 134481 w 44"/>
                <a:gd name="T49" fmla="*/ 365760 h 38"/>
                <a:gd name="T50" fmla="*/ 365020 w 44"/>
                <a:gd name="T51" fmla="*/ 365760 h 38"/>
                <a:gd name="T52" fmla="*/ 326597 w 44"/>
                <a:gd name="T53" fmla="*/ 336884 h 38"/>
                <a:gd name="T54" fmla="*/ 365020 w 44"/>
                <a:gd name="T55" fmla="*/ 298383 h 38"/>
                <a:gd name="T56" fmla="*/ 393838 w 44"/>
                <a:gd name="T57" fmla="*/ 336884 h 38"/>
                <a:gd name="T58" fmla="*/ 365020 w 44"/>
                <a:gd name="T59" fmla="*/ 365760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 h="38">
                  <a:moveTo>
                    <a:pt x="44" y="19"/>
                  </a:moveTo>
                  <a:cubicBezTo>
                    <a:pt x="44" y="20"/>
                    <a:pt x="44" y="21"/>
                    <a:pt x="43" y="21"/>
                  </a:cubicBezTo>
                  <a:cubicBezTo>
                    <a:pt x="15" y="24"/>
                    <a:pt x="15" y="24"/>
                    <a:pt x="15" y="24"/>
                  </a:cubicBezTo>
                  <a:cubicBezTo>
                    <a:pt x="15" y="25"/>
                    <a:pt x="15" y="25"/>
                    <a:pt x="15" y="26"/>
                  </a:cubicBezTo>
                  <a:cubicBezTo>
                    <a:pt x="15" y="27"/>
                    <a:pt x="15" y="27"/>
                    <a:pt x="15" y="28"/>
                  </a:cubicBezTo>
                  <a:cubicBezTo>
                    <a:pt x="39" y="28"/>
                    <a:pt x="39" y="28"/>
                    <a:pt x="39" y="28"/>
                  </a:cubicBezTo>
                  <a:cubicBezTo>
                    <a:pt x="40" y="28"/>
                    <a:pt x="41" y="28"/>
                    <a:pt x="41" y="29"/>
                  </a:cubicBezTo>
                  <a:cubicBezTo>
                    <a:pt x="41" y="30"/>
                    <a:pt x="40" y="31"/>
                    <a:pt x="39" y="31"/>
                  </a:cubicBezTo>
                  <a:cubicBezTo>
                    <a:pt x="12" y="31"/>
                    <a:pt x="12" y="31"/>
                    <a:pt x="12" y="31"/>
                  </a:cubicBezTo>
                  <a:cubicBezTo>
                    <a:pt x="11" y="31"/>
                    <a:pt x="10" y="30"/>
                    <a:pt x="10" y="29"/>
                  </a:cubicBezTo>
                  <a:cubicBezTo>
                    <a:pt x="10" y="29"/>
                    <a:pt x="11" y="27"/>
                    <a:pt x="12" y="26"/>
                  </a:cubicBezTo>
                  <a:cubicBezTo>
                    <a:pt x="7" y="4"/>
                    <a:pt x="7" y="4"/>
                    <a:pt x="7" y="4"/>
                  </a:cubicBezTo>
                  <a:cubicBezTo>
                    <a:pt x="2" y="4"/>
                    <a:pt x="2" y="4"/>
                    <a:pt x="2" y="4"/>
                  </a:cubicBezTo>
                  <a:cubicBezTo>
                    <a:pt x="1" y="4"/>
                    <a:pt x="0" y="3"/>
                    <a:pt x="0" y="2"/>
                  </a:cubicBezTo>
                  <a:cubicBezTo>
                    <a:pt x="0" y="1"/>
                    <a:pt x="1" y="0"/>
                    <a:pt x="2" y="0"/>
                  </a:cubicBezTo>
                  <a:cubicBezTo>
                    <a:pt x="8" y="0"/>
                    <a:pt x="8" y="0"/>
                    <a:pt x="8" y="0"/>
                  </a:cubicBezTo>
                  <a:cubicBezTo>
                    <a:pt x="10" y="0"/>
                    <a:pt x="10" y="2"/>
                    <a:pt x="10" y="4"/>
                  </a:cubicBezTo>
                  <a:cubicBezTo>
                    <a:pt x="43" y="4"/>
                    <a:pt x="43" y="4"/>
                    <a:pt x="43" y="4"/>
                  </a:cubicBezTo>
                  <a:cubicBezTo>
                    <a:pt x="44" y="4"/>
                    <a:pt x="44" y="4"/>
                    <a:pt x="44" y="5"/>
                  </a:cubicBezTo>
                  <a:lnTo>
                    <a:pt x="44" y="19"/>
                  </a:lnTo>
                  <a:close/>
                  <a:moveTo>
                    <a:pt x="14" y="38"/>
                  </a:moveTo>
                  <a:cubicBezTo>
                    <a:pt x="12" y="38"/>
                    <a:pt x="10" y="36"/>
                    <a:pt x="10" y="35"/>
                  </a:cubicBezTo>
                  <a:cubicBezTo>
                    <a:pt x="10" y="33"/>
                    <a:pt x="12" y="31"/>
                    <a:pt x="14" y="31"/>
                  </a:cubicBezTo>
                  <a:cubicBezTo>
                    <a:pt x="15" y="31"/>
                    <a:pt x="17" y="33"/>
                    <a:pt x="17" y="35"/>
                  </a:cubicBezTo>
                  <a:cubicBezTo>
                    <a:pt x="17" y="36"/>
                    <a:pt x="15" y="38"/>
                    <a:pt x="14" y="38"/>
                  </a:cubicBezTo>
                  <a:close/>
                  <a:moveTo>
                    <a:pt x="38" y="38"/>
                  </a:moveTo>
                  <a:cubicBezTo>
                    <a:pt x="36" y="38"/>
                    <a:pt x="34" y="36"/>
                    <a:pt x="34" y="35"/>
                  </a:cubicBezTo>
                  <a:cubicBezTo>
                    <a:pt x="34" y="33"/>
                    <a:pt x="36" y="31"/>
                    <a:pt x="38" y="31"/>
                  </a:cubicBezTo>
                  <a:cubicBezTo>
                    <a:pt x="39" y="31"/>
                    <a:pt x="41" y="33"/>
                    <a:pt x="41" y="35"/>
                  </a:cubicBezTo>
                  <a:cubicBezTo>
                    <a:pt x="41" y="36"/>
                    <a:pt x="39"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18" name="Group 33"/>
          <p:cNvGrpSpPr>
            <a:grpSpLocks/>
          </p:cNvGrpSpPr>
          <p:nvPr/>
        </p:nvGrpSpPr>
        <p:grpSpPr bwMode="auto">
          <a:xfrm>
            <a:off x="3453948" y="2994025"/>
            <a:ext cx="731838" cy="730250"/>
            <a:chOff x="4267200" y="4155514"/>
            <a:chExt cx="838199" cy="838199"/>
          </a:xfrm>
        </p:grpSpPr>
        <p:sp>
          <p:nvSpPr>
            <p:cNvPr id="32" name="Oval 31"/>
            <p:cNvSpPr/>
            <p:nvPr/>
          </p:nvSpPr>
          <p:spPr>
            <a:xfrm>
              <a:off x="4267200" y="4155514"/>
              <a:ext cx="838199" cy="838199"/>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7" name="Freeform 275"/>
            <p:cNvSpPr>
              <a:spLocks noChangeAspect="1"/>
            </p:cNvSpPr>
            <p:nvPr/>
          </p:nvSpPr>
          <p:spPr bwMode="auto">
            <a:xfrm>
              <a:off x="4484587" y="4371004"/>
              <a:ext cx="408368" cy="347472"/>
            </a:xfrm>
            <a:custGeom>
              <a:avLst/>
              <a:gdLst>
                <a:gd name="T0" fmla="*/ 408368 w 48"/>
                <a:gd name="T1" fmla="*/ 322047 h 41"/>
                <a:gd name="T2" fmla="*/ 382845 w 48"/>
                <a:gd name="T3" fmla="*/ 347472 h 41"/>
                <a:gd name="T4" fmla="*/ 306276 w 48"/>
                <a:gd name="T5" fmla="*/ 347472 h 41"/>
                <a:gd name="T6" fmla="*/ 289261 w 48"/>
                <a:gd name="T7" fmla="*/ 322047 h 41"/>
                <a:gd name="T8" fmla="*/ 289261 w 48"/>
                <a:gd name="T9" fmla="*/ 254248 h 41"/>
                <a:gd name="T10" fmla="*/ 306276 w 48"/>
                <a:gd name="T11" fmla="*/ 228823 h 41"/>
                <a:gd name="T12" fmla="*/ 331799 w 48"/>
                <a:gd name="T13" fmla="*/ 228823 h 41"/>
                <a:gd name="T14" fmla="*/ 331799 w 48"/>
                <a:gd name="T15" fmla="*/ 186448 h 41"/>
                <a:gd name="T16" fmla="*/ 212692 w 48"/>
                <a:gd name="T17" fmla="*/ 186448 h 41"/>
                <a:gd name="T18" fmla="*/ 212692 w 48"/>
                <a:gd name="T19" fmla="*/ 228823 h 41"/>
                <a:gd name="T20" fmla="*/ 238215 w 48"/>
                <a:gd name="T21" fmla="*/ 228823 h 41"/>
                <a:gd name="T22" fmla="*/ 255230 w 48"/>
                <a:gd name="T23" fmla="*/ 254248 h 41"/>
                <a:gd name="T24" fmla="*/ 255230 w 48"/>
                <a:gd name="T25" fmla="*/ 322047 h 41"/>
                <a:gd name="T26" fmla="*/ 238215 w 48"/>
                <a:gd name="T27" fmla="*/ 347472 h 41"/>
                <a:gd name="T28" fmla="*/ 161646 w 48"/>
                <a:gd name="T29" fmla="*/ 347472 h 41"/>
                <a:gd name="T30" fmla="*/ 144630 w 48"/>
                <a:gd name="T31" fmla="*/ 322047 h 41"/>
                <a:gd name="T32" fmla="*/ 144630 w 48"/>
                <a:gd name="T33" fmla="*/ 254248 h 41"/>
                <a:gd name="T34" fmla="*/ 161646 w 48"/>
                <a:gd name="T35" fmla="*/ 228823 h 41"/>
                <a:gd name="T36" fmla="*/ 187169 w 48"/>
                <a:gd name="T37" fmla="*/ 228823 h 41"/>
                <a:gd name="T38" fmla="*/ 187169 w 48"/>
                <a:gd name="T39" fmla="*/ 186448 h 41"/>
                <a:gd name="T40" fmla="*/ 68061 w 48"/>
                <a:gd name="T41" fmla="*/ 186448 h 41"/>
                <a:gd name="T42" fmla="*/ 68061 w 48"/>
                <a:gd name="T43" fmla="*/ 228823 h 41"/>
                <a:gd name="T44" fmla="*/ 93584 w 48"/>
                <a:gd name="T45" fmla="*/ 228823 h 41"/>
                <a:gd name="T46" fmla="*/ 110600 w 48"/>
                <a:gd name="T47" fmla="*/ 254248 h 41"/>
                <a:gd name="T48" fmla="*/ 110600 w 48"/>
                <a:gd name="T49" fmla="*/ 322047 h 41"/>
                <a:gd name="T50" fmla="*/ 93584 w 48"/>
                <a:gd name="T51" fmla="*/ 347472 h 41"/>
                <a:gd name="T52" fmla="*/ 17015 w 48"/>
                <a:gd name="T53" fmla="*/ 347472 h 41"/>
                <a:gd name="T54" fmla="*/ 0 w 48"/>
                <a:gd name="T55" fmla="*/ 322047 h 41"/>
                <a:gd name="T56" fmla="*/ 0 w 48"/>
                <a:gd name="T57" fmla="*/ 254248 h 41"/>
                <a:gd name="T58" fmla="*/ 17015 w 48"/>
                <a:gd name="T59" fmla="*/ 228823 h 41"/>
                <a:gd name="T60" fmla="*/ 42538 w 48"/>
                <a:gd name="T61" fmla="*/ 228823 h 41"/>
                <a:gd name="T62" fmla="*/ 42538 w 48"/>
                <a:gd name="T63" fmla="*/ 186448 h 41"/>
                <a:gd name="T64" fmla="*/ 68061 w 48"/>
                <a:gd name="T65" fmla="*/ 152549 h 41"/>
                <a:gd name="T66" fmla="*/ 187169 w 48"/>
                <a:gd name="T67" fmla="*/ 152549 h 41"/>
                <a:gd name="T68" fmla="*/ 187169 w 48"/>
                <a:gd name="T69" fmla="*/ 110174 h 41"/>
                <a:gd name="T70" fmla="*/ 161646 w 48"/>
                <a:gd name="T71" fmla="*/ 110174 h 41"/>
                <a:gd name="T72" fmla="*/ 144630 w 48"/>
                <a:gd name="T73" fmla="*/ 93224 h 41"/>
                <a:gd name="T74" fmla="*/ 144630 w 48"/>
                <a:gd name="T75" fmla="*/ 16950 h 41"/>
                <a:gd name="T76" fmla="*/ 161646 w 48"/>
                <a:gd name="T77" fmla="*/ 0 h 41"/>
                <a:gd name="T78" fmla="*/ 238215 w 48"/>
                <a:gd name="T79" fmla="*/ 0 h 41"/>
                <a:gd name="T80" fmla="*/ 255230 w 48"/>
                <a:gd name="T81" fmla="*/ 16950 h 41"/>
                <a:gd name="T82" fmla="*/ 255230 w 48"/>
                <a:gd name="T83" fmla="*/ 93224 h 41"/>
                <a:gd name="T84" fmla="*/ 238215 w 48"/>
                <a:gd name="T85" fmla="*/ 110174 h 41"/>
                <a:gd name="T86" fmla="*/ 212692 w 48"/>
                <a:gd name="T87" fmla="*/ 110174 h 41"/>
                <a:gd name="T88" fmla="*/ 212692 w 48"/>
                <a:gd name="T89" fmla="*/ 152549 h 41"/>
                <a:gd name="T90" fmla="*/ 331799 w 48"/>
                <a:gd name="T91" fmla="*/ 152549 h 41"/>
                <a:gd name="T92" fmla="*/ 357322 w 48"/>
                <a:gd name="T93" fmla="*/ 186448 h 41"/>
                <a:gd name="T94" fmla="*/ 357322 w 48"/>
                <a:gd name="T95" fmla="*/ 228823 h 41"/>
                <a:gd name="T96" fmla="*/ 382845 w 48"/>
                <a:gd name="T97" fmla="*/ 228823 h 41"/>
                <a:gd name="T98" fmla="*/ 408368 w 48"/>
                <a:gd name="T99" fmla="*/ 254248 h 41"/>
                <a:gd name="T100" fmla="*/ 408368 w 48"/>
                <a:gd name="T101" fmla="*/ 3220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41">
                  <a:moveTo>
                    <a:pt x="48" y="38"/>
                  </a:moveTo>
                  <a:cubicBezTo>
                    <a:pt x="48" y="40"/>
                    <a:pt x="46" y="41"/>
                    <a:pt x="45" y="41"/>
                  </a:cubicBezTo>
                  <a:cubicBezTo>
                    <a:pt x="36" y="41"/>
                    <a:pt x="36" y="41"/>
                    <a:pt x="36" y="41"/>
                  </a:cubicBezTo>
                  <a:cubicBezTo>
                    <a:pt x="35" y="41"/>
                    <a:pt x="34" y="40"/>
                    <a:pt x="34" y="38"/>
                  </a:cubicBezTo>
                  <a:cubicBezTo>
                    <a:pt x="34" y="30"/>
                    <a:pt x="34" y="30"/>
                    <a:pt x="34" y="30"/>
                  </a:cubicBezTo>
                  <a:cubicBezTo>
                    <a:pt x="34" y="28"/>
                    <a:pt x="35" y="27"/>
                    <a:pt x="36"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0" y="28"/>
                    <a:pt x="30" y="30"/>
                  </a:cubicBezTo>
                  <a:cubicBezTo>
                    <a:pt x="30" y="38"/>
                    <a:pt x="30" y="38"/>
                    <a:pt x="30" y="38"/>
                  </a:cubicBezTo>
                  <a:cubicBezTo>
                    <a:pt x="30"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8"/>
                    <a:pt x="8" y="18"/>
                  </a:cubicBezTo>
                  <a:cubicBezTo>
                    <a:pt x="22" y="18"/>
                    <a:pt x="22" y="18"/>
                    <a:pt x="22" y="18"/>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0" y="1"/>
                    <a:pt x="30" y="2"/>
                  </a:cubicBezTo>
                  <a:cubicBezTo>
                    <a:pt x="30" y="11"/>
                    <a:pt x="30" y="11"/>
                    <a:pt x="30" y="11"/>
                  </a:cubicBezTo>
                  <a:cubicBezTo>
                    <a:pt x="30" y="12"/>
                    <a:pt x="29" y="13"/>
                    <a:pt x="28" y="13"/>
                  </a:cubicBezTo>
                  <a:cubicBezTo>
                    <a:pt x="25" y="13"/>
                    <a:pt x="25" y="13"/>
                    <a:pt x="25" y="13"/>
                  </a:cubicBezTo>
                  <a:cubicBezTo>
                    <a:pt x="25" y="18"/>
                    <a:pt x="25" y="18"/>
                    <a:pt x="25" y="18"/>
                  </a:cubicBezTo>
                  <a:cubicBezTo>
                    <a:pt x="39" y="18"/>
                    <a:pt x="39" y="18"/>
                    <a:pt x="39" y="18"/>
                  </a:cubicBezTo>
                  <a:cubicBezTo>
                    <a:pt x="41" y="18"/>
                    <a:pt x="42" y="20"/>
                    <a:pt x="42" y="22"/>
                  </a:cubicBezTo>
                  <a:cubicBezTo>
                    <a:pt x="42" y="27"/>
                    <a:pt x="42" y="27"/>
                    <a:pt x="42" y="27"/>
                  </a:cubicBezTo>
                  <a:cubicBezTo>
                    <a:pt x="45" y="27"/>
                    <a:pt x="45" y="27"/>
                    <a:pt x="45" y="27"/>
                  </a:cubicBezTo>
                  <a:cubicBezTo>
                    <a:pt x="46"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19" name="Group 34"/>
          <p:cNvGrpSpPr>
            <a:grpSpLocks/>
          </p:cNvGrpSpPr>
          <p:nvPr/>
        </p:nvGrpSpPr>
        <p:grpSpPr bwMode="auto">
          <a:xfrm>
            <a:off x="8157024" y="1603375"/>
            <a:ext cx="731838" cy="730250"/>
            <a:chOff x="609601" y="2717239"/>
            <a:chExt cx="838199" cy="838199"/>
          </a:xfrm>
        </p:grpSpPr>
        <p:sp>
          <p:nvSpPr>
            <p:cNvPr id="36" name="Oval 35"/>
            <p:cNvSpPr/>
            <p:nvPr/>
          </p:nvSpPr>
          <p:spPr>
            <a:xfrm>
              <a:off x="609601" y="2717239"/>
              <a:ext cx="838199" cy="838199"/>
            </a:xfrm>
            <a:prstGeom prst="ellipse">
              <a:avLst/>
            </a:prstGeom>
            <a:solidFill>
              <a:srgbClr val="E74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5" name="Freeform 270"/>
            <p:cNvSpPr>
              <a:spLocks noEditPoints="1"/>
            </p:cNvSpPr>
            <p:nvPr/>
          </p:nvSpPr>
          <p:spPr bwMode="auto">
            <a:xfrm>
              <a:off x="800100" y="2928644"/>
              <a:ext cx="432626" cy="428505"/>
            </a:xfrm>
            <a:custGeom>
              <a:avLst/>
              <a:gdLst>
                <a:gd name="T0" fmla="*/ 344134 w 44"/>
                <a:gd name="T1" fmla="*/ 214253 h 44"/>
                <a:gd name="T2" fmla="*/ 294972 w 44"/>
                <a:gd name="T3" fmla="*/ 262946 h 44"/>
                <a:gd name="T4" fmla="*/ 294972 w 44"/>
                <a:gd name="T5" fmla="*/ 360334 h 44"/>
                <a:gd name="T6" fmla="*/ 285140 w 44"/>
                <a:gd name="T7" fmla="*/ 370073 h 44"/>
                <a:gd name="T8" fmla="*/ 186816 w 44"/>
                <a:gd name="T9" fmla="*/ 428505 h 44"/>
                <a:gd name="T10" fmla="*/ 186816 w 44"/>
                <a:gd name="T11" fmla="*/ 428505 h 44"/>
                <a:gd name="T12" fmla="*/ 176983 w 44"/>
                <a:gd name="T13" fmla="*/ 428505 h 44"/>
                <a:gd name="T14" fmla="*/ 157319 w 44"/>
                <a:gd name="T15" fmla="*/ 409028 h 44"/>
                <a:gd name="T16" fmla="*/ 157319 w 44"/>
                <a:gd name="T17" fmla="*/ 399289 h 44"/>
                <a:gd name="T18" fmla="*/ 176983 w 44"/>
                <a:gd name="T19" fmla="*/ 331118 h 44"/>
                <a:gd name="T20" fmla="*/ 108156 w 44"/>
                <a:gd name="T21" fmla="*/ 253208 h 44"/>
                <a:gd name="T22" fmla="*/ 29497 w 44"/>
                <a:gd name="T23" fmla="*/ 282424 h 44"/>
                <a:gd name="T24" fmla="*/ 29497 w 44"/>
                <a:gd name="T25" fmla="*/ 282424 h 44"/>
                <a:gd name="T26" fmla="*/ 19665 w 44"/>
                <a:gd name="T27" fmla="*/ 272685 h 44"/>
                <a:gd name="T28" fmla="*/ 9832 w 44"/>
                <a:gd name="T29" fmla="*/ 262946 h 44"/>
                <a:gd name="T30" fmla="*/ 9832 w 44"/>
                <a:gd name="T31" fmla="*/ 253208 h 44"/>
                <a:gd name="T32" fmla="*/ 68827 w 44"/>
                <a:gd name="T33" fmla="*/ 146081 h 44"/>
                <a:gd name="T34" fmla="*/ 68827 w 44"/>
                <a:gd name="T35" fmla="*/ 146081 h 44"/>
                <a:gd name="T36" fmla="*/ 167151 w 44"/>
                <a:gd name="T37" fmla="*/ 136343 h 44"/>
                <a:gd name="T38" fmla="*/ 216313 w 44"/>
                <a:gd name="T39" fmla="*/ 87649 h 44"/>
                <a:gd name="T40" fmla="*/ 422794 w 44"/>
                <a:gd name="T41" fmla="*/ 0 h 44"/>
                <a:gd name="T42" fmla="*/ 432626 w 44"/>
                <a:gd name="T43" fmla="*/ 9739 h 44"/>
                <a:gd name="T44" fmla="*/ 344134 w 44"/>
                <a:gd name="T45" fmla="*/ 214253 h 44"/>
                <a:gd name="T46" fmla="*/ 353967 w 44"/>
                <a:gd name="T47" fmla="*/ 58433 h 44"/>
                <a:gd name="T48" fmla="*/ 324470 w 44"/>
                <a:gd name="T49" fmla="*/ 87649 h 44"/>
                <a:gd name="T50" fmla="*/ 353967 w 44"/>
                <a:gd name="T51" fmla="*/ 107126 h 44"/>
                <a:gd name="T52" fmla="*/ 373632 w 44"/>
                <a:gd name="T53" fmla="*/ 87649 h 44"/>
                <a:gd name="T54" fmla="*/ 353967 w 44"/>
                <a:gd name="T55" fmla="*/ 58433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44">
                  <a:moveTo>
                    <a:pt x="35" y="22"/>
                  </a:moveTo>
                  <a:cubicBezTo>
                    <a:pt x="34" y="24"/>
                    <a:pt x="32" y="25"/>
                    <a:pt x="30" y="27"/>
                  </a:cubicBezTo>
                  <a:cubicBezTo>
                    <a:pt x="30" y="37"/>
                    <a:pt x="30" y="37"/>
                    <a:pt x="30" y="37"/>
                  </a:cubicBezTo>
                  <a:cubicBezTo>
                    <a:pt x="30" y="37"/>
                    <a:pt x="29" y="38"/>
                    <a:pt x="29" y="38"/>
                  </a:cubicBezTo>
                  <a:cubicBezTo>
                    <a:pt x="19" y="44"/>
                    <a:pt x="19" y="44"/>
                    <a:pt x="19" y="44"/>
                  </a:cubicBezTo>
                  <a:cubicBezTo>
                    <a:pt x="19" y="44"/>
                    <a:pt x="19" y="44"/>
                    <a:pt x="19"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3" y="28"/>
                    <a:pt x="2" y="28"/>
                  </a:cubicBezTo>
                  <a:cubicBezTo>
                    <a:pt x="1" y="27"/>
                    <a:pt x="1" y="27"/>
                    <a:pt x="1" y="27"/>
                  </a:cubicBezTo>
                  <a:cubicBezTo>
                    <a:pt x="1" y="26"/>
                    <a:pt x="0" y="26"/>
                    <a:pt x="1" y="26"/>
                  </a:cubicBezTo>
                  <a:cubicBezTo>
                    <a:pt x="7" y="15"/>
                    <a:pt x="7" y="15"/>
                    <a:pt x="7" y="15"/>
                  </a:cubicBezTo>
                  <a:cubicBezTo>
                    <a:pt x="7" y="15"/>
                    <a:pt x="7" y="15"/>
                    <a:pt x="7" y="15"/>
                  </a:cubicBezTo>
                  <a:cubicBezTo>
                    <a:pt x="17" y="14"/>
                    <a:pt x="17" y="14"/>
                    <a:pt x="17" y="14"/>
                  </a:cubicBezTo>
                  <a:cubicBezTo>
                    <a:pt x="19" y="12"/>
                    <a:pt x="21" y="11"/>
                    <a:pt x="22" y="9"/>
                  </a:cubicBezTo>
                  <a:cubicBezTo>
                    <a:pt x="29" y="2"/>
                    <a:pt x="34" y="0"/>
                    <a:pt x="43" y="0"/>
                  </a:cubicBezTo>
                  <a:cubicBezTo>
                    <a:pt x="44" y="0"/>
                    <a:pt x="44" y="1"/>
                    <a:pt x="44" y="1"/>
                  </a:cubicBezTo>
                  <a:cubicBezTo>
                    <a:pt x="44" y="10"/>
                    <a:pt x="42" y="16"/>
                    <a:pt x="35" y="22"/>
                  </a:cubicBezTo>
                  <a:close/>
                  <a:moveTo>
                    <a:pt x="36" y="6"/>
                  </a:moveTo>
                  <a:cubicBezTo>
                    <a:pt x="34" y="6"/>
                    <a:pt x="33" y="7"/>
                    <a:pt x="33" y="9"/>
                  </a:cubicBezTo>
                  <a:cubicBezTo>
                    <a:pt x="33" y="10"/>
                    <a:pt x="34" y="11"/>
                    <a:pt x="36" y="11"/>
                  </a:cubicBezTo>
                  <a:cubicBezTo>
                    <a:pt x="37" y="11"/>
                    <a:pt x="38" y="10"/>
                    <a:pt x="38" y="9"/>
                  </a:cubicBezTo>
                  <a:cubicBezTo>
                    <a:pt x="38" y="7"/>
                    <a:pt x="37" y="6"/>
                    <a:pt x="36"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20" name="Group 37"/>
          <p:cNvGrpSpPr>
            <a:grpSpLocks/>
          </p:cNvGrpSpPr>
          <p:nvPr/>
        </p:nvGrpSpPr>
        <p:grpSpPr bwMode="auto">
          <a:xfrm>
            <a:off x="8157024" y="4343400"/>
            <a:ext cx="731838" cy="731838"/>
            <a:chOff x="4267200" y="1333501"/>
            <a:chExt cx="838199" cy="838199"/>
          </a:xfrm>
        </p:grpSpPr>
        <p:sp>
          <p:nvSpPr>
            <p:cNvPr id="39" name="Oval 38"/>
            <p:cNvSpPr/>
            <p:nvPr/>
          </p:nvSpPr>
          <p:spPr>
            <a:xfrm>
              <a:off x="4267200" y="1333501"/>
              <a:ext cx="838199" cy="838199"/>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3" name="Freeform 274"/>
            <p:cNvSpPr>
              <a:spLocks noChangeAspect="1" noEditPoints="1"/>
            </p:cNvSpPr>
            <p:nvPr/>
          </p:nvSpPr>
          <p:spPr bwMode="auto">
            <a:xfrm>
              <a:off x="4461854" y="1574262"/>
              <a:ext cx="422655" cy="365760"/>
            </a:xfrm>
            <a:custGeom>
              <a:avLst/>
              <a:gdLst>
                <a:gd name="T0" fmla="*/ 422655 w 44"/>
                <a:gd name="T1" fmla="*/ 182880 h 38"/>
                <a:gd name="T2" fmla="*/ 413049 w 44"/>
                <a:gd name="T3" fmla="*/ 202131 h 38"/>
                <a:gd name="T4" fmla="*/ 144087 w 44"/>
                <a:gd name="T5" fmla="*/ 231006 h 38"/>
                <a:gd name="T6" fmla="*/ 144087 w 44"/>
                <a:gd name="T7" fmla="*/ 250257 h 38"/>
                <a:gd name="T8" fmla="*/ 144087 w 44"/>
                <a:gd name="T9" fmla="*/ 269507 h 38"/>
                <a:gd name="T10" fmla="*/ 374626 w 44"/>
                <a:gd name="T11" fmla="*/ 269507 h 38"/>
                <a:gd name="T12" fmla="*/ 393838 w 44"/>
                <a:gd name="T13" fmla="*/ 279133 h 38"/>
                <a:gd name="T14" fmla="*/ 374626 w 44"/>
                <a:gd name="T15" fmla="*/ 298383 h 38"/>
                <a:gd name="T16" fmla="*/ 115270 w 44"/>
                <a:gd name="T17" fmla="*/ 298383 h 38"/>
                <a:gd name="T18" fmla="*/ 96058 w 44"/>
                <a:gd name="T19" fmla="*/ 279133 h 38"/>
                <a:gd name="T20" fmla="*/ 115270 w 44"/>
                <a:gd name="T21" fmla="*/ 250257 h 38"/>
                <a:gd name="T22" fmla="*/ 67241 w 44"/>
                <a:gd name="T23" fmla="*/ 38501 h 38"/>
                <a:gd name="T24" fmla="*/ 19212 w 44"/>
                <a:gd name="T25" fmla="*/ 38501 h 38"/>
                <a:gd name="T26" fmla="*/ 0 w 44"/>
                <a:gd name="T27" fmla="*/ 19251 h 38"/>
                <a:gd name="T28" fmla="*/ 19212 w 44"/>
                <a:gd name="T29" fmla="*/ 0 h 38"/>
                <a:gd name="T30" fmla="*/ 76846 w 44"/>
                <a:gd name="T31" fmla="*/ 0 h 38"/>
                <a:gd name="T32" fmla="*/ 96058 w 44"/>
                <a:gd name="T33" fmla="*/ 38501 h 38"/>
                <a:gd name="T34" fmla="*/ 413049 w 44"/>
                <a:gd name="T35" fmla="*/ 38501 h 38"/>
                <a:gd name="T36" fmla="*/ 422655 w 44"/>
                <a:gd name="T37" fmla="*/ 48126 h 38"/>
                <a:gd name="T38" fmla="*/ 422655 w 44"/>
                <a:gd name="T39" fmla="*/ 182880 h 38"/>
                <a:gd name="T40" fmla="*/ 134481 w 44"/>
                <a:gd name="T41" fmla="*/ 365760 h 38"/>
                <a:gd name="T42" fmla="*/ 96058 w 44"/>
                <a:gd name="T43" fmla="*/ 336884 h 38"/>
                <a:gd name="T44" fmla="*/ 134481 w 44"/>
                <a:gd name="T45" fmla="*/ 298383 h 38"/>
                <a:gd name="T46" fmla="*/ 163299 w 44"/>
                <a:gd name="T47" fmla="*/ 336884 h 38"/>
                <a:gd name="T48" fmla="*/ 134481 w 44"/>
                <a:gd name="T49" fmla="*/ 365760 h 38"/>
                <a:gd name="T50" fmla="*/ 365020 w 44"/>
                <a:gd name="T51" fmla="*/ 365760 h 38"/>
                <a:gd name="T52" fmla="*/ 326597 w 44"/>
                <a:gd name="T53" fmla="*/ 336884 h 38"/>
                <a:gd name="T54" fmla="*/ 365020 w 44"/>
                <a:gd name="T55" fmla="*/ 298383 h 38"/>
                <a:gd name="T56" fmla="*/ 393838 w 44"/>
                <a:gd name="T57" fmla="*/ 336884 h 38"/>
                <a:gd name="T58" fmla="*/ 365020 w 44"/>
                <a:gd name="T59" fmla="*/ 365760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 h="38">
                  <a:moveTo>
                    <a:pt x="44" y="19"/>
                  </a:moveTo>
                  <a:cubicBezTo>
                    <a:pt x="44" y="20"/>
                    <a:pt x="44" y="21"/>
                    <a:pt x="43" y="21"/>
                  </a:cubicBezTo>
                  <a:cubicBezTo>
                    <a:pt x="15" y="24"/>
                    <a:pt x="15" y="24"/>
                    <a:pt x="15" y="24"/>
                  </a:cubicBezTo>
                  <a:cubicBezTo>
                    <a:pt x="15" y="25"/>
                    <a:pt x="15" y="25"/>
                    <a:pt x="15" y="26"/>
                  </a:cubicBezTo>
                  <a:cubicBezTo>
                    <a:pt x="15" y="27"/>
                    <a:pt x="15" y="27"/>
                    <a:pt x="15" y="28"/>
                  </a:cubicBezTo>
                  <a:cubicBezTo>
                    <a:pt x="39" y="28"/>
                    <a:pt x="39" y="28"/>
                    <a:pt x="39" y="28"/>
                  </a:cubicBezTo>
                  <a:cubicBezTo>
                    <a:pt x="40" y="28"/>
                    <a:pt x="41" y="28"/>
                    <a:pt x="41" y="29"/>
                  </a:cubicBezTo>
                  <a:cubicBezTo>
                    <a:pt x="41" y="30"/>
                    <a:pt x="40" y="31"/>
                    <a:pt x="39" y="31"/>
                  </a:cubicBezTo>
                  <a:cubicBezTo>
                    <a:pt x="12" y="31"/>
                    <a:pt x="12" y="31"/>
                    <a:pt x="12" y="31"/>
                  </a:cubicBezTo>
                  <a:cubicBezTo>
                    <a:pt x="11" y="31"/>
                    <a:pt x="10" y="30"/>
                    <a:pt x="10" y="29"/>
                  </a:cubicBezTo>
                  <a:cubicBezTo>
                    <a:pt x="10" y="29"/>
                    <a:pt x="11" y="27"/>
                    <a:pt x="12" y="26"/>
                  </a:cubicBezTo>
                  <a:cubicBezTo>
                    <a:pt x="7" y="4"/>
                    <a:pt x="7" y="4"/>
                    <a:pt x="7" y="4"/>
                  </a:cubicBezTo>
                  <a:cubicBezTo>
                    <a:pt x="2" y="4"/>
                    <a:pt x="2" y="4"/>
                    <a:pt x="2" y="4"/>
                  </a:cubicBezTo>
                  <a:cubicBezTo>
                    <a:pt x="1" y="4"/>
                    <a:pt x="0" y="3"/>
                    <a:pt x="0" y="2"/>
                  </a:cubicBezTo>
                  <a:cubicBezTo>
                    <a:pt x="0" y="1"/>
                    <a:pt x="1" y="0"/>
                    <a:pt x="2" y="0"/>
                  </a:cubicBezTo>
                  <a:cubicBezTo>
                    <a:pt x="8" y="0"/>
                    <a:pt x="8" y="0"/>
                    <a:pt x="8" y="0"/>
                  </a:cubicBezTo>
                  <a:cubicBezTo>
                    <a:pt x="10" y="0"/>
                    <a:pt x="10" y="2"/>
                    <a:pt x="10" y="4"/>
                  </a:cubicBezTo>
                  <a:cubicBezTo>
                    <a:pt x="43" y="4"/>
                    <a:pt x="43" y="4"/>
                    <a:pt x="43" y="4"/>
                  </a:cubicBezTo>
                  <a:cubicBezTo>
                    <a:pt x="44" y="4"/>
                    <a:pt x="44" y="4"/>
                    <a:pt x="44" y="5"/>
                  </a:cubicBezTo>
                  <a:lnTo>
                    <a:pt x="44" y="19"/>
                  </a:lnTo>
                  <a:close/>
                  <a:moveTo>
                    <a:pt x="14" y="38"/>
                  </a:moveTo>
                  <a:cubicBezTo>
                    <a:pt x="12" y="38"/>
                    <a:pt x="10" y="36"/>
                    <a:pt x="10" y="35"/>
                  </a:cubicBezTo>
                  <a:cubicBezTo>
                    <a:pt x="10" y="33"/>
                    <a:pt x="12" y="31"/>
                    <a:pt x="14" y="31"/>
                  </a:cubicBezTo>
                  <a:cubicBezTo>
                    <a:pt x="15" y="31"/>
                    <a:pt x="17" y="33"/>
                    <a:pt x="17" y="35"/>
                  </a:cubicBezTo>
                  <a:cubicBezTo>
                    <a:pt x="17" y="36"/>
                    <a:pt x="15" y="38"/>
                    <a:pt x="14" y="38"/>
                  </a:cubicBezTo>
                  <a:close/>
                  <a:moveTo>
                    <a:pt x="38" y="38"/>
                  </a:moveTo>
                  <a:cubicBezTo>
                    <a:pt x="36" y="38"/>
                    <a:pt x="34" y="36"/>
                    <a:pt x="34" y="35"/>
                  </a:cubicBezTo>
                  <a:cubicBezTo>
                    <a:pt x="34" y="33"/>
                    <a:pt x="36" y="31"/>
                    <a:pt x="38" y="31"/>
                  </a:cubicBezTo>
                  <a:cubicBezTo>
                    <a:pt x="39" y="31"/>
                    <a:pt x="41" y="33"/>
                    <a:pt x="41" y="35"/>
                  </a:cubicBezTo>
                  <a:cubicBezTo>
                    <a:pt x="41" y="36"/>
                    <a:pt x="39"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21" name="Group 40"/>
          <p:cNvGrpSpPr>
            <a:grpSpLocks/>
          </p:cNvGrpSpPr>
          <p:nvPr/>
        </p:nvGrpSpPr>
        <p:grpSpPr bwMode="auto">
          <a:xfrm>
            <a:off x="8157024" y="2994025"/>
            <a:ext cx="731838" cy="730250"/>
            <a:chOff x="4267200" y="4155514"/>
            <a:chExt cx="838199" cy="838199"/>
          </a:xfrm>
        </p:grpSpPr>
        <p:sp>
          <p:nvSpPr>
            <p:cNvPr id="42" name="Oval 41"/>
            <p:cNvSpPr/>
            <p:nvPr/>
          </p:nvSpPr>
          <p:spPr>
            <a:xfrm>
              <a:off x="4267200" y="4155514"/>
              <a:ext cx="838199" cy="838199"/>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1" name="Freeform 275"/>
            <p:cNvSpPr>
              <a:spLocks noChangeAspect="1"/>
            </p:cNvSpPr>
            <p:nvPr/>
          </p:nvSpPr>
          <p:spPr bwMode="auto">
            <a:xfrm>
              <a:off x="4484587" y="4371004"/>
              <a:ext cx="408368" cy="347472"/>
            </a:xfrm>
            <a:custGeom>
              <a:avLst/>
              <a:gdLst>
                <a:gd name="T0" fmla="*/ 408368 w 48"/>
                <a:gd name="T1" fmla="*/ 322047 h 41"/>
                <a:gd name="T2" fmla="*/ 382845 w 48"/>
                <a:gd name="T3" fmla="*/ 347472 h 41"/>
                <a:gd name="T4" fmla="*/ 306276 w 48"/>
                <a:gd name="T5" fmla="*/ 347472 h 41"/>
                <a:gd name="T6" fmla="*/ 289261 w 48"/>
                <a:gd name="T7" fmla="*/ 322047 h 41"/>
                <a:gd name="T8" fmla="*/ 289261 w 48"/>
                <a:gd name="T9" fmla="*/ 254248 h 41"/>
                <a:gd name="T10" fmla="*/ 306276 w 48"/>
                <a:gd name="T11" fmla="*/ 228823 h 41"/>
                <a:gd name="T12" fmla="*/ 331799 w 48"/>
                <a:gd name="T13" fmla="*/ 228823 h 41"/>
                <a:gd name="T14" fmla="*/ 331799 w 48"/>
                <a:gd name="T15" fmla="*/ 186448 h 41"/>
                <a:gd name="T16" fmla="*/ 212692 w 48"/>
                <a:gd name="T17" fmla="*/ 186448 h 41"/>
                <a:gd name="T18" fmla="*/ 212692 w 48"/>
                <a:gd name="T19" fmla="*/ 228823 h 41"/>
                <a:gd name="T20" fmla="*/ 238215 w 48"/>
                <a:gd name="T21" fmla="*/ 228823 h 41"/>
                <a:gd name="T22" fmla="*/ 255230 w 48"/>
                <a:gd name="T23" fmla="*/ 254248 h 41"/>
                <a:gd name="T24" fmla="*/ 255230 w 48"/>
                <a:gd name="T25" fmla="*/ 322047 h 41"/>
                <a:gd name="T26" fmla="*/ 238215 w 48"/>
                <a:gd name="T27" fmla="*/ 347472 h 41"/>
                <a:gd name="T28" fmla="*/ 161646 w 48"/>
                <a:gd name="T29" fmla="*/ 347472 h 41"/>
                <a:gd name="T30" fmla="*/ 144630 w 48"/>
                <a:gd name="T31" fmla="*/ 322047 h 41"/>
                <a:gd name="T32" fmla="*/ 144630 w 48"/>
                <a:gd name="T33" fmla="*/ 254248 h 41"/>
                <a:gd name="T34" fmla="*/ 161646 w 48"/>
                <a:gd name="T35" fmla="*/ 228823 h 41"/>
                <a:gd name="T36" fmla="*/ 187169 w 48"/>
                <a:gd name="T37" fmla="*/ 228823 h 41"/>
                <a:gd name="T38" fmla="*/ 187169 w 48"/>
                <a:gd name="T39" fmla="*/ 186448 h 41"/>
                <a:gd name="T40" fmla="*/ 68061 w 48"/>
                <a:gd name="T41" fmla="*/ 186448 h 41"/>
                <a:gd name="T42" fmla="*/ 68061 w 48"/>
                <a:gd name="T43" fmla="*/ 228823 h 41"/>
                <a:gd name="T44" fmla="*/ 93584 w 48"/>
                <a:gd name="T45" fmla="*/ 228823 h 41"/>
                <a:gd name="T46" fmla="*/ 110600 w 48"/>
                <a:gd name="T47" fmla="*/ 254248 h 41"/>
                <a:gd name="T48" fmla="*/ 110600 w 48"/>
                <a:gd name="T49" fmla="*/ 322047 h 41"/>
                <a:gd name="T50" fmla="*/ 93584 w 48"/>
                <a:gd name="T51" fmla="*/ 347472 h 41"/>
                <a:gd name="T52" fmla="*/ 17015 w 48"/>
                <a:gd name="T53" fmla="*/ 347472 h 41"/>
                <a:gd name="T54" fmla="*/ 0 w 48"/>
                <a:gd name="T55" fmla="*/ 322047 h 41"/>
                <a:gd name="T56" fmla="*/ 0 w 48"/>
                <a:gd name="T57" fmla="*/ 254248 h 41"/>
                <a:gd name="T58" fmla="*/ 17015 w 48"/>
                <a:gd name="T59" fmla="*/ 228823 h 41"/>
                <a:gd name="T60" fmla="*/ 42538 w 48"/>
                <a:gd name="T61" fmla="*/ 228823 h 41"/>
                <a:gd name="T62" fmla="*/ 42538 w 48"/>
                <a:gd name="T63" fmla="*/ 186448 h 41"/>
                <a:gd name="T64" fmla="*/ 68061 w 48"/>
                <a:gd name="T65" fmla="*/ 152549 h 41"/>
                <a:gd name="T66" fmla="*/ 187169 w 48"/>
                <a:gd name="T67" fmla="*/ 152549 h 41"/>
                <a:gd name="T68" fmla="*/ 187169 w 48"/>
                <a:gd name="T69" fmla="*/ 110174 h 41"/>
                <a:gd name="T70" fmla="*/ 161646 w 48"/>
                <a:gd name="T71" fmla="*/ 110174 h 41"/>
                <a:gd name="T72" fmla="*/ 144630 w 48"/>
                <a:gd name="T73" fmla="*/ 93224 h 41"/>
                <a:gd name="T74" fmla="*/ 144630 w 48"/>
                <a:gd name="T75" fmla="*/ 16950 h 41"/>
                <a:gd name="T76" fmla="*/ 161646 w 48"/>
                <a:gd name="T77" fmla="*/ 0 h 41"/>
                <a:gd name="T78" fmla="*/ 238215 w 48"/>
                <a:gd name="T79" fmla="*/ 0 h 41"/>
                <a:gd name="T80" fmla="*/ 255230 w 48"/>
                <a:gd name="T81" fmla="*/ 16950 h 41"/>
                <a:gd name="T82" fmla="*/ 255230 w 48"/>
                <a:gd name="T83" fmla="*/ 93224 h 41"/>
                <a:gd name="T84" fmla="*/ 238215 w 48"/>
                <a:gd name="T85" fmla="*/ 110174 h 41"/>
                <a:gd name="T86" fmla="*/ 212692 w 48"/>
                <a:gd name="T87" fmla="*/ 110174 h 41"/>
                <a:gd name="T88" fmla="*/ 212692 w 48"/>
                <a:gd name="T89" fmla="*/ 152549 h 41"/>
                <a:gd name="T90" fmla="*/ 331799 w 48"/>
                <a:gd name="T91" fmla="*/ 152549 h 41"/>
                <a:gd name="T92" fmla="*/ 357322 w 48"/>
                <a:gd name="T93" fmla="*/ 186448 h 41"/>
                <a:gd name="T94" fmla="*/ 357322 w 48"/>
                <a:gd name="T95" fmla="*/ 228823 h 41"/>
                <a:gd name="T96" fmla="*/ 382845 w 48"/>
                <a:gd name="T97" fmla="*/ 228823 h 41"/>
                <a:gd name="T98" fmla="*/ 408368 w 48"/>
                <a:gd name="T99" fmla="*/ 254248 h 41"/>
                <a:gd name="T100" fmla="*/ 408368 w 48"/>
                <a:gd name="T101" fmla="*/ 3220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41">
                  <a:moveTo>
                    <a:pt x="48" y="38"/>
                  </a:moveTo>
                  <a:cubicBezTo>
                    <a:pt x="48" y="40"/>
                    <a:pt x="46" y="41"/>
                    <a:pt x="45" y="41"/>
                  </a:cubicBezTo>
                  <a:cubicBezTo>
                    <a:pt x="36" y="41"/>
                    <a:pt x="36" y="41"/>
                    <a:pt x="36" y="41"/>
                  </a:cubicBezTo>
                  <a:cubicBezTo>
                    <a:pt x="35" y="41"/>
                    <a:pt x="34" y="40"/>
                    <a:pt x="34" y="38"/>
                  </a:cubicBezTo>
                  <a:cubicBezTo>
                    <a:pt x="34" y="30"/>
                    <a:pt x="34" y="30"/>
                    <a:pt x="34" y="30"/>
                  </a:cubicBezTo>
                  <a:cubicBezTo>
                    <a:pt x="34" y="28"/>
                    <a:pt x="35" y="27"/>
                    <a:pt x="36"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0" y="28"/>
                    <a:pt x="30" y="30"/>
                  </a:cubicBezTo>
                  <a:cubicBezTo>
                    <a:pt x="30" y="38"/>
                    <a:pt x="30" y="38"/>
                    <a:pt x="30" y="38"/>
                  </a:cubicBezTo>
                  <a:cubicBezTo>
                    <a:pt x="30"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8"/>
                    <a:pt x="8" y="18"/>
                  </a:cubicBezTo>
                  <a:cubicBezTo>
                    <a:pt x="22" y="18"/>
                    <a:pt x="22" y="18"/>
                    <a:pt x="22" y="18"/>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0" y="1"/>
                    <a:pt x="30" y="2"/>
                  </a:cubicBezTo>
                  <a:cubicBezTo>
                    <a:pt x="30" y="11"/>
                    <a:pt x="30" y="11"/>
                    <a:pt x="30" y="11"/>
                  </a:cubicBezTo>
                  <a:cubicBezTo>
                    <a:pt x="30" y="12"/>
                    <a:pt x="29" y="13"/>
                    <a:pt x="28" y="13"/>
                  </a:cubicBezTo>
                  <a:cubicBezTo>
                    <a:pt x="25" y="13"/>
                    <a:pt x="25" y="13"/>
                    <a:pt x="25" y="13"/>
                  </a:cubicBezTo>
                  <a:cubicBezTo>
                    <a:pt x="25" y="18"/>
                    <a:pt x="25" y="18"/>
                    <a:pt x="25" y="18"/>
                  </a:cubicBezTo>
                  <a:cubicBezTo>
                    <a:pt x="39" y="18"/>
                    <a:pt x="39" y="18"/>
                    <a:pt x="39" y="18"/>
                  </a:cubicBezTo>
                  <a:cubicBezTo>
                    <a:pt x="41" y="18"/>
                    <a:pt x="42" y="20"/>
                    <a:pt x="42" y="22"/>
                  </a:cubicBezTo>
                  <a:cubicBezTo>
                    <a:pt x="42" y="27"/>
                    <a:pt x="42" y="27"/>
                    <a:pt x="42" y="27"/>
                  </a:cubicBezTo>
                  <a:cubicBezTo>
                    <a:pt x="45" y="27"/>
                    <a:pt x="45" y="27"/>
                    <a:pt x="45" y="27"/>
                  </a:cubicBezTo>
                  <a:cubicBezTo>
                    <a:pt x="46"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4"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058" t="801" r="10141" b="233"/>
          <a:stretch/>
        </p:blipFill>
        <p:spPr>
          <a:xfrm>
            <a:off x="4348078" y="1579336"/>
            <a:ext cx="3631376" cy="36165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Slide Number Placeholder 1"/>
          <p:cNvSpPr>
            <a:spLocks noGrp="1"/>
          </p:cNvSpPr>
          <p:nvPr>
            <p:ph type="sldNum"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FFCD1449-56CD-BE42-A77B-84A9F3C2847A}" type="slidenum">
              <a:rPr lang="en-US" altLang="en-US">
                <a:solidFill>
                  <a:schemeClr val="bg1"/>
                </a:solidFill>
              </a:rPr>
              <a:pPr fontAlgn="base">
                <a:spcBef>
                  <a:spcPct val="0"/>
                </a:spcBef>
                <a:spcAft>
                  <a:spcPct val="0"/>
                </a:spcAft>
              </a:pPr>
              <a:t>27</a:t>
            </a:fld>
            <a:endParaRPr lang="en-US" altLang="en-US">
              <a:solidFill>
                <a:schemeClr val="bg1"/>
              </a:solidFill>
            </a:endParaRPr>
          </a:p>
        </p:txBody>
      </p:sp>
      <p:sp>
        <p:nvSpPr>
          <p:cNvPr id="27651" name="Title 2"/>
          <p:cNvSpPr>
            <a:spLocks noGrp="1"/>
          </p:cNvSpPr>
          <p:nvPr>
            <p:ph type="title"/>
          </p:nvPr>
        </p:nvSpPr>
        <p:spPr bwMode="auto">
          <a:xfrm>
            <a:off x="609600" y="369807"/>
            <a:ext cx="10972800" cy="777875"/>
          </a:xfrm>
        </p:spPr>
        <p:txBody>
          <a:bodyPr wrap="square" numCol="1" anchorCtr="0" compatLnSpc="1">
            <a:prstTxWarp prst="textNoShape">
              <a:avLst/>
            </a:prstTxWarp>
          </a:bodyPr>
          <a:lstStyle/>
          <a:p>
            <a:endParaRPr lang="en-US" altLang="en-US" dirty="0">
              <a:latin typeface="Lato" charset="0"/>
            </a:endParaRPr>
          </a:p>
        </p:txBody>
      </p:sp>
      <p:pic>
        <p:nvPicPr>
          <p:cNvPr id="27652" name="Picture Placeholder 7"/>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635" t="7262" r="-635" b="4557"/>
          <a:stretch/>
        </p:blipFill>
        <p:spPr>
          <a:xfrm>
            <a:off x="1422400" y="1668842"/>
            <a:ext cx="3657600" cy="2547436"/>
          </a:xfrm>
          <a:noFill/>
        </p:spPr>
      </p:pic>
      <p:sp>
        <p:nvSpPr>
          <p:cNvPr id="6" name="Content Placeholder 5"/>
          <p:cNvSpPr>
            <a:spLocks noGrp="1"/>
          </p:cNvSpPr>
          <p:nvPr>
            <p:ph idx="1"/>
          </p:nvPr>
        </p:nvSpPr>
        <p:spPr>
          <a:xfrm>
            <a:off x="6527800" y="1793875"/>
            <a:ext cx="5054600" cy="1216025"/>
          </a:xfrm>
        </p:spPr>
        <p:txBody>
          <a:bodyPr rtlCol="0"/>
          <a:lstStyle/>
          <a:p>
            <a:pPr fontAlgn="auto">
              <a:spcAft>
                <a:spcPts val="0"/>
              </a:spcAft>
              <a:defRPr/>
            </a:pPr>
            <a:endParaRPr lang="en-US" dirty="0"/>
          </a:p>
        </p:txBody>
      </p:sp>
      <p:sp>
        <p:nvSpPr>
          <p:cNvPr id="27654" name="Text Placeholder 6"/>
          <p:cNvSpPr>
            <a:spLocks noGrp="1"/>
          </p:cNvSpPr>
          <p:nvPr>
            <p:ph type="body" sz="quarter" idx="15"/>
          </p:nvPr>
        </p:nvSpPr>
        <p:spPr>
          <a:xfrm>
            <a:off x="6527800" y="1336675"/>
            <a:ext cx="5054600" cy="354013"/>
          </a:xfrm>
        </p:spPr>
        <p:txBody>
          <a:bodyPr/>
          <a:lstStyle/>
          <a:p>
            <a:endParaRPr lang="en-US" altLang="en-US" dirty="0">
              <a:latin typeface="Lato" charset="0"/>
            </a:endParaRPr>
          </a:p>
        </p:txBody>
      </p:sp>
      <p:sp>
        <p:nvSpPr>
          <p:cNvPr id="9" name="Content Placeholder 5"/>
          <p:cNvSpPr>
            <a:spLocks noGrp="1"/>
          </p:cNvSpPr>
          <p:nvPr>
            <p:ph idx="1"/>
          </p:nvPr>
        </p:nvSpPr>
        <p:spPr>
          <a:xfrm>
            <a:off x="6527800" y="3632200"/>
            <a:ext cx="5054600" cy="1716088"/>
          </a:xfrm>
        </p:spPr>
        <p:txBody>
          <a:bodyPr rtlCol="0"/>
          <a:lstStyle/>
          <a:p>
            <a:pPr fontAlgn="auto">
              <a:lnSpc>
                <a:spcPct val="100000"/>
              </a:lnSpc>
              <a:spcAft>
                <a:spcPts val="0"/>
              </a:spcAft>
              <a:buClr>
                <a:srgbClr val="E74D3C"/>
              </a:buClr>
              <a:defRPr/>
            </a:pPr>
            <a:endParaRPr lang="en-US" dirty="0"/>
          </a:p>
        </p:txBody>
      </p:sp>
      <p:sp>
        <p:nvSpPr>
          <p:cNvPr id="27656" name="Text Placeholder 6"/>
          <p:cNvSpPr>
            <a:spLocks noGrp="1"/>
          </p:cNvSpPr>
          <p:nvPr>
            <p:ph type="body" sz="quarter" idx="15"/>
          </p:nvPr>
        </p:nvSpPr>
        <p:spPr>
          <a:xfrm>
            <a:off x="6527800" y="3144838"/>
            <a:ext cx="50546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1"/>
          <p:cNvSpPr>
            <a:spLocks noGrp="1"/>
          </p:cNvSpPr>
          <p:nvPr>
            <p:ph type="sldNum" sz="quarter" idx="3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C89C8119-2E5D-C942-8F73-BC4120A8BF0F}" type="slidenum">
              <a:rPr lang="en-US" altLang="en-US">
                <a:solidFill>
                  <a:schemeClr val="bg1"/>
                </a:solidFill>
              </a:rPr>
              <a:pPr fontAlgn="base">
                <a:spcBef>
                  <a:spcPct val="0"/>
                </a:spcBef>
                <a:spcAft>
                  <a:spcPct val="0"/>
                </a:spcAft>
              </a:pPr>
              <a:t>28</a:t>
            </a:fld>
            <a:endParaRPr lang="en-US" altLang="en-US">
              <a:solidFill>
                <a:schemeClr val="bg1"/>
              </a:solidFill>
            </a:endParaRPr>
          </a:p>
        </p:txBody>
      </p:sp>
      <p:sp>
        <p:nvSpPr>
          <p:cNvPr id="28675" name="Title 2"/>
          <p:cNvSpPr>
            <a:spLocks noGrp="1"/>
          </p:cNvSpPr>
          <p:nvPr>
            <p:ph type="title"/>
          </p:nvPr>
        </p:nvSpPr>
        <p:spPr bwMode="auto">
          <a:xfrm>
            <a:off x="609600" y="363016"/>
            <a:ext cx="10972800" cy="777875"/>
          </a:xfrm>
        </p:spPr>
        <p:txBody>
          <a:bodyPr wrap="square" numCol="1" anchorCtr="0" compatLnSpc="1">
            <a:prstTxWarp prst="textNoShape">
              <a:avLst/>
            </a:prstTxWarp>
            <a:normAutofit/>
          </a:bodyPr>
          <a:lstStyle/>
          <a:p>
            <a:endParaRPr lang="en-US" altLang="en-US" dirty="0">
              <a:latin typeface="Lato" charset="0"/>
            </a:endParaRPr>
          </a:p>
        </p:txBody>
      </p:sp>
      <p:pic>
        <p:nvPicPr>
          <p:cNvPr id="28676" name="Picture Placeholder 10"/>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6967"/>
          <a:stretch/>
        </p:blipFill>
        <p:spPr>
          <a:xfrm>
            <a:off x="1262744" y="1513680"/>
            <a:ext cx="2519816" cy="3450205"/>
          </a:xfrm>
        </p:spPr>
      </p:pic>
      <p:pic>
        <p:nvPicPr>
          <p:cNvPr id="28677" name="Picture Placeholder 11"/>
          <p:cNvPicPr>
            <a:picLocks noGrp="1" noChangeAspect="1"/>
          </p:cNvPicPr>
          <p:nvPr>
            <p:ph type="pic" sz="quarter" idx="36"/>
          </p:nvPr>
        </p:nvPicPr>
        <p:blipFill rotWithShape="1">
          <a:blip r:embed="rId3" cstate="print">
            <a:extLst>
              <a:ext uri="{28A0092B-C50C-407E-A947-70E740481C1C}">
                <a14:useLocalDpi xmlns:a14="http://schemas.microsoft.com/office/drawing/2010/main" val="0"/>
              </a:ext>
            </a:extLst>
          </a:blip>
          <a:srcRect l="44034" t="-823" r="448" b="823"/>
          <a:stretch/>
        </p:blipFill>
        <p:spPr>
          <a:xfrm>
            <a:off x="4485594" y="3280229"/>
            <a:ext cx="979034" cy="1763485"/>
          </a:xfrm>
        </p:spPr>
      </p:pic>
      <p:sp>
        <p:nvSpPr>
          <p:cNvPr id="13" name="Content Placeholder 5"/>
          <p:cNvSpPr>
            <a:spLocks noGrp="1"/>
          </p:cNvSpPr>
          <p:nvPr>
            <p:ph idx="1"/>
          </p:nvPr>
        </p:nvSpPr>
        <p:spPr>
          <a:xfrm>
            <a:off x="6527800" y="1793875"/>
            <a:ext cx="5054600" cy="1216025"/>
          </a:xfrm>
        </p:spPr>
        <p:txBody>
          <a:bodyPr rtlCol="0"/>
          <a:lstStyle/>
          <a:p>
            <a:pPr fontAlgn="auto">
              <a:spcAft>
                <a:spcPts val="0"/>
              </a:spcAft>
              <a:defRPr/>
            </a:pPr>
            <a:endParaRPr lang="en-US" dirty="0"/>
          </a:p>
        </p:txBody>
      </p:sp>
      <p:sp>
        <p:nvSpPr>
          <p:cNvPr id="28679" name="Text Placeholder 6"/>
          <p:cNvSpPr>
            <a:spLocks noGrp="1"/>
          </p:cNvSpPr>
          <p:nvPr>
            <p:ph type="body" sz="quarter" idx="15"/>
          </p:nvPr>
        </p:nvSpPr>
        <p:spPr>
          <a:xfrm>
            <a:off x="6527800" y="1336675"/>
            <a:ext cx="5054600" cy="354013"/>
          </a:xfrm>
        </p:spPr>
        <p:txBody>
          <a:bodyPr/>
          <a:lstStyle/>
          <a:p>
            <a:endParaRPr lang="en-US" altLang="en-US" dirty="0">
              <a:latin typeface="Lato" charset="0"/>
            </a:endParaRPr>
          </a:p>
        </p:txBody>
      </p:sp>
      <p:sp>
        <p:nvSpPr>
          <p:cNvPr id="15" name="Content Placeholder 5"/>
          <p:cNvSpPr>
            <a:spLocks noGrp="1"/>
          </p:cNvSpPr>
          <p:nvPr>
            <p:ph idx="1"/>
          </p:nvPr>
        </p:nvSpPr>
        <p:spPr>
          <a:xfrm>
            <a:off x="6527800" y="3632200"/>
            <a:ext cx="5054600" cy="1716088"/>
          </a:xfrm>
        </p:spPr>
        <p:txBody>
          <a:bodyPr rtlCol="0"/>
          <a:lstStyle/>
          <a:p>
            <a:pPr fontAlgn="auto">
              <a:lnSpc>
                <a:spcPct val="100000"/>
              </a:lnSpc>
              <a:spcAft>
                <a:spcPts val="0"/>
              </a:spcAft>
              <a:buClr>
                <a:srgbClr val="E74D3C"/>
              </a:buClr>
              <a:defRPr/>
            </a:pPr>
            <a:endParaRPr lang="en-US" dirty="0"/>
          </a:p>
        </p:txBody>
      </p:sp>
      <p:sp>
        <p:nvSpPr>
          <p:cNvPr id="28681" name="Text Placeholder 6"/>
          <p:cNvSpPr>
            <a:spLocks noGrp="1"/>
          </p:cNvSpPr>
          <p:nvPr>
            <p:ph type="body" sz="quarter" idx="15"/>
          </p:nvPr>
        </p:nvSpPr>
        <p:spPr>
          <a:xfrm>
            <a:off x="6527800" y="3144838"/>
            <a:ext cx="50546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Slide Number Placeholder 1"/>
          <p:cNvSpPr>
            <a:spLocks noGrp="1"/>
          </p:cNvSpPr>
          <p:nvPr>
            <p:ph type="sldNum" sz="quarter" idx="5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ACC5CDCE-5DEF-4F47-928D-8F0B30B506A4}" type="slidenum">
              <a:rPr lang="en-US" altLang="en-US">
                <a:solidFill>
                  <a:schemeClr val="bg1"/>
                </a:solidFill>
              </a:rPr>
              <a:pPr fontAlgn="base">
                <a:spcBef>
                  <a:spcPct val="0"/>
                </a:spcBef>
                <a:spcAft>
                  <a:spcPct val="0"/>
                </a:spcAft>
              </a:pPr>
              <a:t>29</a:t>
            </a:fld>
            <a:endParaRPr lang="en-US" altLang="en-US">
              <a:solidFill>
                <a:schemeClr val="bg1"/>
              </a:solidFill>
            </a:endParaRPr>
          </a:p>
        </p:txBody>
      </p:sp>
      <p:sp>
        <p:nvSpPr>
          <p:cNvPr id="29699" name="Title 2"/>
          <p:cNvSpPr>
            <a:spLocks noGrp="1"/>
          </p:cNvSpPr>
          <p:nvPr>
            <p:ph type="title"/>
          </p:nvPr>
        </p:nvSpPr>
        <p:spPr bwMode="auto">
          <a:xfrm>
            <a:off x="627062" y="357798"/>
            <a:ext cx="10955338" cy="777875"/>
          </a:xfrm>
        </p:spPr>
        <p:txBody>
          <a:bodyPr wrap="square" numCol="1" anchorCtr="0" compatLnSpc="1">
            <a:prstTxWarp prst="textNoShape">
              <a:avLst/>
            </a:prstTxWarp>
          </a:bodyPr>
          <a:lstStyle/>
          <a:p>
            <a:endParaRPr lang="en-US" altLang="en-US" dirty="0">
              <a:latin typeface="Lato" charset="0"/>
            </a:endParaRPr>
          </a:p>
        </p:txBody>
      </p:sp>
      <p:pic>
        <p:nvPicPr>
          <p:cNvPr id="14" name="Picture Placeholder 13"/>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tretch>
            <a:fillRect/>
          </a:stretch>
        </p:blipFill>
        <p:spPr>
          <a:xfrm>
            <a:off x="878310" y="1250377"/>
            <a:ext cx="3152272" cy="3152272"/>
          </a:xfrm>
        </p:spPr>
      </p:pic>
      <p:sp>
        <p:nvSpPr>
          <p:cNvPr id="29701" name="Text Placeholder 4"/>
          <p:cNvSpPr>
            <a:spLocks noGrp="1"/>
          </p:cNvSpPr>
          <p:nvPr>
            <p:ph type="body" sz="quarter" idx="35"/>
          </p:nvPr>
        </p:nvSpPr>
        <p:spPr>
          <a:xfrm>
            <a:off x="627063" y="4710113"/>
            <a:ext cx="3640137" cy="314325"/>
          </a:xfrm>
        </p:spPr>
        <p:txBody>
          <a:bodyPr/>
          <a:lstStyle/>
          <a:p>
            <a:endParaRPr lang="en-US" altLang="en-US" dirty="0">
              <a:latin typeface="Lato" charset="0"/>
            </a:endParaRPr>
          </a:p>
        </p:txBody>
      </p:sp>
      <p:sp>
        <p:nvSpPr>
          <p:cNvPr id="6" name="Text Placeholder 5"/>
          <p:cNvSpPr>
            <a:spLocks noGrp="1"/>
          </p:cNvSpPr>
          <p:nvPr>
            <p:ph type="body" sz="quarter" idx="45"/>
          </p:nvPr>
        </p:nvSpPr>
        <p:spPr>
          <a:xfrm>
            <a:off x="627063" y="5046663"/>
            <a:ext cx="3640137" cy="314325"/>
          </a:xfrm>
        </p:spPr>
        <p:txBody>
          <a:bodyPr rtlCol="0"/>
          <a:lstStyle/>
          <a:p>
            <a:pPr fontAlgn="auto">
              <a:spcAft>
                <a:spcPts val="0"/>
              </a:spcAft>
              <a:defRPr/>
            </a:pPr>
            <a:endParaRPr lang="en-US" dirty="0"/>
          </a:p>
        </p:txBody>
      </p:sp>
      <p:sp>
        <p:nvSpPr>
          <p:cNvPr id="29704" name="Text Placeholder 8"/>
          <p:cNvSpPr>
            <a:spLocks noGrp="1"/>
          </p:cNvSpPr>
          <p:nvPr>
            <p:ph type="body" sz="quarter" idx="52"/>
          </p:nvPr>
        </p:nvSpPr>
        <p:spPr>
          <a:xfrm>
            <a:off x="7924800" y="4710113"/>
            <a:ext cx="3657600" cy="314325"/>
          </a:xfrm>
        </p:spPr>
        <p:txBody>
          <a:bodyPr/>
          <a:lstStyle/>
          <a:p>
            <a:endParaRPr lang="en-US" altLang="en-US" dirty="0">
              <a:latin typeface="Lato" charset="0"/>
            </a:endParaRPr>
          </a:p>
        </p:txBody>
      </p:sp>
      <p:sp>
        <p:nvSpPr>
          <p:cNvPr id="10" name="Text Placeholder 9"/>
          <p:cNvSpPr>
            <a:spLocks noGrp="1"/>
          </p:cNvSpPr>
          <p:nvPr>
            <p:ph type="body" sz="quarter" idx="53"/>
          </p:nvPr>
        </p:nvSpPr>
        <p:spPr>
          <a:xfrm>
            <a:off x="7924800" y="5046663"/>
            <a:ext cx="3657600" cy="314325"/>
          </a:xfrm>
        </p:spPr>
        <p:txBody>
          <a:bodyPr rtlCol="0"/>
          <a:lstStyle/>
          <a:p>
            <a:pPr fontAlgn="auto">
              <a:spcAft>
                <a:spcPts val="0"/>
              </a:spcAft>
              <a:defRPr/>
            </a:pPr>
            <a:endParaRPr lang="en-US" dirty="0"/>
          </a:p>
        </p:txBody>
      </p:sp>
      <p:sp>
        <p:nvSpPr>
          <p:cNvPr id="29707" name="Text Placeholder 11"/>
          <p:cNvSpPr>
            <a:spLocks noGrp="1"/>
          </p:cNvSpPr>
          <p:nvPr>
            <p:ph type="body" sz="quarter" idx="55"/>
          </p:nvPr>
        </p:nvSpPr>
        <p:spPr>
          <a:xfrm>
            <a:off x="4267200" y="4710113"/>
            <a:ext cx="3657600" cy="314325"/>
          </a:xfrm>
        </p:spPr>
        <p:txBody>
          <a:bodyPr/>
          <a:lstStyle/>
          <a:p>
            <a:endParaRPr lang="en-US" altLang="en-US" dirty="0">
              <a:latin typeface="Lato" charset="0"/>
            </a:endParaRPr>
          </a:p>
        </p:txBody>
      </p:sp>
      <p:sp>
        <p:nvSpPr>
          <p:cNvPr id="13" name="Text Placeholder 12"/>
          <p:cNvSpPr>
            <a:spLocks noGrp="1"/>
          </p:cNvSpPr>
          <p:nvPr>
            <p:ph type="body" sz="quarter" idx="56"/>
          </p:nvPr>
        </p:nvSpPr>
        <p:spPr>
          <a:xfrm>
            <a:off x="4267200" y="5046663"/>
            <a:ext cx="3657600" cy="314325"/>
          </a:xfrm>
        </p:spPr>
        <p:txBody>
          <a:bodyPr rtlCol="0"/>
          <a:lstStyle/>
          <a:p>
            <a:pPr fontAlgn="auto">
              <a:spcAft>
                <a:spcPts val="0"/>
              </a:spcAft>
              <a:defRPr/>
            </a:pPr>
            <a:endParaRPr lang="en-US" dirty="0"/>
          </a:p>
        </p:txBody>
      </p:sp>
      <p:pic>
        <p:nvPicPr>
          <p:cNvPr id="4" name="Picture Placeholder 3"/>
          <p:cNvPicPr>
            <a:picLocks noGrp="1" noChangeAspect="1"/>
          </p:cNvPicPr>
          <p:nvPr>
            <p:ph type="pic" sz="quarter" idx="54"/>
          </p:nvPr>
        </p:nvPicPr>
        <p:blipFill>
          <a:blip r:embed="rId2" cstate="print">
            <a:extLst>
              <a:ext uri="{28A0092B-C50C-407E-A947-70E740481C1C}">
                <a14:useLocalDpi xmlns:a14="http://schemas.microsoft.com/office/drawing/2010/main" val="0"/>
              </a:ext>
            </a:extLst>
          </a:blip>
          <a:srcRect l="50" r="50"/>
          <a:stretch>
            <a:fillRect/>
          </a:stretch>
        </p:blipFill>
        <p:spPr/>
      </p:pic>
      <p:pic>
        <p:nvPicPr>
          <p:cNvPr id="5" name="Picture Placeholder 4"/>
          <p:cNvPicPr>
            <a:picLocks noGrp="1" noChangeAspect="1"/>
          </p:cNvPicPr>
          <p:nvPr>
            <p:ph type="pic" sz="quarter" idx="51"/>
          </p:nvPr>
        </p:nvPicPr>
        <p:blipFill>
          <a:blip r:embed="rId2" cstate="print">
            <a:extLst>
              <a:ext uri="{28A0092B-C50C-407E-A947-70E740481C1C}">
                <a14:useLocalDpi xmlns:a14="http://schemas.microsoft.com/office/drawing/2010/main" val="0"/>
              </a:ext>
            </a:extLst>
          </a:blip>
          <a:srcRect l="50" r="50"/>
          <a:stretch>
            <a:fillRect/>
          </a:stretch>
        </p:blipFill>
        <p:spPr/>
      </p:pic>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C6732532-BE5B-FB42-9327-34121A738ACE}" type="slidenum">
              <a:rPr lang="en-US" smtClean="0"/>
              <a:pPr>
                <a:defRPr/>
              </a:pPr>
              <a:t>3</a:t>
            </a:fld>
            <a:endParaRPr lang="en-US" dirty="0"/>
          </a:p>
        </p:txBody>
      </p:sp>
      <p:sp>
        <p:nvSpPr>
          <p:cNvPr id="4" name="Title 3"/>
          <p:cNvSpPr>
            <a:spLocks noGrp="1"/>
          </p:cNvSpPr>
          <p:nvPr>
            <p:ph type="title"/>
          </p:nvPr>
        </p:nvSpPr>
        <p:spPr/>
        <p:txBody>
          <a:bodyPr/>
          <a:lstStyle/>
          <a:p>
            <a:r>
              <a:rPr lang="en-US" dirty="0" smtClean="0"/>
              <a:t>Father of the Year?</a:t>
            </a:r>
            <a:endParaRPr lang="en-US" dirty="0"/>
          </a:p>
        </p:txBody>
      </p:sp>
      <p:pic>
        <p:nvPicPr>
          <p:cNvPr id="33794" name="Picture 2" descr="http://toysnbricks.com/wp-content/uploads/2014/02/70810-LEGO-Movie-MetalBeards-Sea-Cow-High-Resolution-2-Toysnbri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7349" y="459462"/>
            <a:ext cx="4345051" cy="5103517"/>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www.little.brickroot.com/wp-content/uploads/2014/02/70810_content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97" t="4039" r="-601" b="2234"/>
          <a:stretch/>
        </p:blipFill>
        <p:spPr bwMode="auto">
          <a:xfrm>
            <a:off x="890081" y="1240277"/>
            <a:ext cx="6050604" cy="433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11646"/>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Slide Number Placeholder 1"/>
          <p:cNvSpPr>
            <a:spLocks noGrp="1"/>
          </p:cNvSpPr>
          <p:nvPr>
            <p:ph type="sldNum"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40A691EE-C996-E54A-913F-5EF84816006A}" type="slidenum">
              <a:rPr lang="en-US" altLang="en-US">
                <a:solidFill>
                  <a:schemeClr val="bg1"/>
                </a:solidFill>
              </a:rPr>
              <a:pPr fontAlgn="base">
                <a:spcBef>
                  <a:spcPct val="0"/>
                </a:spcBef>
                <a:spcAft>
                  <a:spcPct val="0"/>
                </a:spcAft>
              </a:pPr>
              <a:t>30</a:t>
            </a:fld>
            <a:endParaRPr lang="en-US" altLang="en-US">
              <a:solidFill>
                <a:schemeClr val="bg1"/>
              </a:solidFill>
            </a:endParaRPr>
          </a:p>
        </p:txBody>
      </p:sp>
      <p:sp>
        <p:nvSpPr>
          <p:cNvPr id="32771" name="Title 2"/>
          <p:cNvSpPr>
            <a:spLocks noGrp="1"/>
          </p:cNvSpPr>
          <p:nvPr>
            <p:ph type="title"/>
          </p:nvPr>
        </p:nvSpPr>
        <p:spPr bwMode="auto">
          <a:xfrm>
            <a:off x="609599" y="352013"/>
            <a:ext cx="10972801" cy="777875"/>
          </a:xfrm>
        </p:spPr>
        <p:txBody>
          <a:bodyPr wrap="square" numCol="1" anchorCtr="0" compatLnSpc="1">
            <a:prstTxWarp prst="textNoShape">
              <a:avLst/>
            </a:prstTxWarp>
            <a:normAutofit/>
          </a:bodyPr>
          <a:lstStyle/>
          <a:p>
            <a:endParaRPr lang="en-US" altLang="en-US" dirty="0">
              <a:latin typeface="Lato" charset="0"/>
            </a:endParaRPr>
          </a:p>
        </p:txBody>
      </p:sp>
      <p:graphicFrame>
        <p:nvGraphicFramePr>
          <p:cNvPr id="32772" name="Chart Placeholder 11"/>
          <p:cNvGraphicFramePr>
            <a:graphicFrameLocks noGrp="1"/>
          </p:cNvGraphicFramePr>
          <p:nvPr>
            <p:ph type="chart" sz="quarter" idx="16"/>
            <p:extLst>
              <p:ext uri="{D42A27DB-BD31-4B8C-83A1-F6EECF244321}">
                <p14:modId xmlns:p14="http://schemas.microsoft.com/office/powerpoint/2010/main" val="2759207162"/>
              </p:ext>
            </p:extLst>
          </p:nvPr>
        </p:nvGraphicFramePr>
        <p:xfrm>
          <a:off x="558800" y="1444043"/>
          <a:ext cx="6507163" cy="4022725"/>
        </p:xfrm>
        <a:graphic>
          <a:graphicData uri="http://schemas.openxmlformats.org/presentationml/2006/ole">
            <mc:AlternateContent xmlns:mc="http://schemas.openxmlformats.org/markup-compatibility/2006">
              <mc:Choice xmlns:v="urn:schemas-microsoft-com:vml" Requires="v">
                <p:oleObj spid="_x0000_s32884" name="Chart" r:id="rId3" imgW="6517189" imgH="4029805" progId="Excel.Chart.8">
                  <p:embed/>
                </p:oleObj>
              </mc:Choice>
              <mc:Fallback>
                <p:oleObj name="Chart" r:id="rId3" imgW="6517189" imgH="4029805" progId="Excel.Chart.8">
                  <p:embed/>
                  <p:pic>
                    <p:nvPicPr>
                      <p:cNvPr id="0" name="Chart Placeholder 11"/>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 y="1444043"/>
                        <a:ext cx="6507163" cy="4022725"/>
                      </a:xfrm>
                      <a:prstGeom prst="rect">
                        <a:avLst/>
                      </a:prstGeom>
                    </p:spPr>
                  </p:pic>
                </p:oleObj>
              </mc:Fallback>
            </mc:AlternateContent>
          </a:graphicData>
        </a:graphic>
      </p:graphicFrame>
      <p:sp>
        <p:nvSpPr>
          <p:cNvPr id="6" name="Content Placeholder 5"/>
          <p:cNvSpPr>
            <a:spLocks noGrp="1"/>
          </p:cNvSpPr>
          <p:nvPr>
            <p:ph idx="1"/>
          </p:nvPr>
        </p:nvSpPr>
        <p:spPr>
          <a:xfrm>
            <a:off x="7351713" y="1793875"/>
            <a:ext cx="4230687" cy="1714500"/>
          </a:xfrm>
        </p:spPr>
        <p:txBody>
          <a:bodyPr rtlCol="0"/>
          <a:lstStyle/>
          <a:p>
            <a:pPr fontAlgn="auto">
              <a:spcAft>
                <a:spcPts val="0"/>
              </a:spcAft>
              <a:defRPr/>
            </a:pPr>
            <a:endParaRPr lang="en-US" dirty="0"/>
          </a:p>
        </p:txBody>
      </p:sp>
      <p:sp>
        <p:nvSpPr>
          <p:cNvPr id="32774" name="Text Placeholder 6"/>
          <p:cNvSpPr>
            <a:spLocks noGrp="1"/>
          </p:cNvSpPr>
          <p:nvPr>
            <p:ph type="body" sz="quarter" idx="15"/>
          </p:nvPr>
        </p:nvSpPr>
        <p:spPr>
          <a:xfrm>
            <a:off x="7351713" y="1420706"/>
            <a:ext cx="4230687" cy="354013"/>
          </a:xfrm>
        </p:spPr>
        <p:txBody>
          <a:bodyPr/>
          <a:lstStyle/>
          <a:p>
            <a:endParaRPr lang="en-US" altLang="en-US" dirty="0">
              <a:latin typeface="Lato" charset="0"/>
            </a:endParaRPr>
          </a:p>
        </p:txBody>
      </p:sp>
      <p:sp>
        <p:nvSpPr>
          <p:cNvPr id="8" name="Content Placeholder 7"/>
          <p:cNvSpPr>
            <a:spLocks noGrp="1"/>
          </p:cNvSpPr>
          <p:nvPr>
            <p:ph idx="34"/>
          </p:nvPr>
        </p:nvSpPr>
        <p:spPr>
          <a:xfrm>
            <a:off x="7351713" y="4063894"/>
            <a:ext cx="4230687" cy="1219200"/>
          </a:xfrm>
        </p:spPr>
        <p:txBody>
          <a:bodyPr rtlCol="0">
            <a:normAutofit/>
          </a:bodyPr>
          <a:lstStyle/>
          <a:p>
            <a:pPr fontAlgn="auto">
              <a:lnSpc>
                <a:spcPct val="100000"/>
              </a:lnSpc>
              <a:spcAft>
                <a:spcPts val="0"/>
              </a:spcAft>
              <a:buClr>
                <a:srgbClr val="E74D3C"/>
              </a:buClr>
              <a:defRPr/>
            </a:pPr>
            <a:endParaRPr lang="en-US" dirty="0"/>
          </a:p>
        </p:txBody>
      </p:sp>
      <p:sp>
        <p:nvSpPr>
          <p:cNvPr id="32776" name="Text Placeholder 8"/>
          <p:cNvSpPr>
            <a:spLocks noGrp="1"/>
          </p:cNvSpPr>
          <p:nvPr>
            <p:ph type="body" sz="quarter" idx="35"/>
          </p:nvPr>
        </p:nvSpPr>
        <p:spPr>
          <a:xfrm>
            <a:off x="7351713" y="3702198"/>
            <a:ext cx="4230687"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269" b="6897"/>
          <a:stretch/>
        </p:blipFill>
        <p:spPr>
          <a:xfrm>
            <a:off x="-1" y="-1"/>
            <a:ext cx="12258657" cy="6811619"/>
          </a:xfrm>
          <a:noFill/>
        </p:spPr>
      </p:pic>
      <p:sp>
        <p:nvSpPr>
          <p:cNvPr id="7" name="Rectangle 6"/>
          <p:cNvSpPr/>
          <p:nvPr/>
        </p:nvSpPr>
        <p:spPr>
          <a:xfrm>
            <a:off x="-66261" y="-56197"/>
            <a:ext cx="12417288" cy="6914198"/>
          </a:xfrm>
          <a:prstGeom prst="rect">
            <a:avLst/>
          </a:prstGeom>
          <a:solidFill>
            <a:srgbClr val="13518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1"/>
          <p:cNvSpPr>
            <a:spLocks noGrp="1"/>
          </p:cNvSpPr>
          <p:nvPr>
            <p:ph type="body" sz="quarter" idx="10"/>
          </p:nvPr>
        </p:nvSpPr>
        <p:spPr>
          <a:xfrm>
            <a:off x="841950" y="2051251"/>
            <a:ext cx="6320275" cy="2371725"/>
          </a:xfrm>
        </p:spPr>
        <p:txBody>
          <a:bodyPr rtlCol="0">
            <a:normAutofit/>
          </a:bodyPr>
          <a:lstStyle/>
          <a:p>
            <a:pPr fontAlgn="auto">
              <a:lnSpc>
                <a:spcPct val="70000"/>
              </a:lnSpc>
              <a:spcBef>
                <a:spcPts val="0"/>
              </a:spcBef>
              <a:spcAft>
                <a:spcPts val="0"/>
              </a:spcAft>
              <a:buFont typeface="Arial" panose="020B0604020202020204" pitchFamily="34" charset="0"/>
              <a:buNone/>
              <a:defRPr/>
            </a:pPr>
            <a:r>
              <a:rPr lang="en-US" sz="8000" dirty="0" smtClean="0">
                <a:effectLst>
                  <a:outerShdw dist="50800" dir="5400000" algn="t" rotWithShape="0">
                    <a:prstClr val="black">
                      <a:alpha val="10000"/>
                    </a:prstClr>
                  </a:outerShdw>
                </a:effectLst>
                <a:latin typeface="Arial Rounded MT Bold" panose="020F0704030504030204" pitchFamily="34" charset="0"/>
              </a:rPr>
              <a:t>Everything is Awesome</a:t>
            </a:r>
            <a:endParaRPr lang="en-US" sz="8000" dirty="0">
              <a:effectLst>
                <a:outerShdw dist="50800" dir="5400000" algn="t" rotWithShape="0">
                  <a:prstClr val="black">
                    <a:alpha val="10000"/>
                  </a:prstClr>
                </a:outerShdw>
              </a:effectLst>
              <a:latin typeface="Arial Rounded MT Bold" panose="020F0704030504030204" pitchFamily="34" charset="0"/>
            </a:endParaRPr>
          </a:p>
        </p:txBody>
      </p:sp>
      <p:sp>
        <p:nvSpPr>
          <p:cNvPr id="12" name="Text Placeholder 2"/>
          <p:cNvSpPr>
            <a:spLocks noGrp="1"/>
          </p:cNvSpPr>
          <p:nvPr>
            <p:ph type="body" sz="quarter" idx="11"/>
          </p:nvPr>
        </p:nvSpPr>
        <p:spPr>
          <a:xfrm>
            <a:off x="876300" y="4469878"/>
            <a:ext cx="6408821" cy="1512470"/>
          </a:xfrm>
        </p:spPr>
        <p:txBody>
          <a:bodyPr rtlCol="0">
            <a:noAutofit/>
          </a:bodyPr>
          <a:lstStyle/>
          <a:p>
            <a:pPr fontAlgn="auto">
              <a:lnSpc>
                <a:spcPct val="100000"/>
              </a:lnSpc>
              <a:spcAft>
                <a:spcPts val="0"/>
              </a:spcAft>
              <a:buFont typeface="Arial" panose="020B0604020202020204" pitchFamily="34" charset="0"/>
              <a:buNone/>
              <a:defRPr/>
            </a:pPr>
            <a:r>
              <a:rPr lang="en-US" sz="4400" dirty="0" smtClean="0">
                <a:latin typeface="Arial Rounded MT Bold" panose="020F0704030504030204" pitchFamily="34" charset="0"/>
              </a:rPr>
              <a:t>…when you’re using</a:t>
            </a:r>
            <a:br>
              <a:rPr lang="en-US" sz="4400" dirty="0" smtClean="0">
                <a:latin typeface="Arial Rounded MT Bold" panose="020F0704030504030204" pitchFamily="34" charset="0"/>
              </a:rPr>
            </a:br>
            <a:r>
              <a:rPr lang="en-US" sz="4400" dirty="0" smtClean="0">
                <a:latin typeface="Arial Rounded MT Bold" panose="020F0704030504030204" pitchFamily="34" charset="0"/>
              </a:rPr>
              <a:t>Visual Studio Code</a:t>
            </a:r>
            <a:endParaRPr lang="en-US" sz="4400" dirty="0">
              <a:latin typeface="Arial Rounded MT Bold" panose="020F0704030504030204" pitchFamily="34" charset="0"/>
            </a:endParaRPr>
          </a:p>
        </p:txBody>
      </p:sp>
      <p:pic>
        <p:nvPicPr>
          <p:cNvPr id="9222"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573079" y="-56197"/>
            <a:ext cx="5205881" cy="712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p:nvPr/>
        </p:nvCxnSpPr>
        <p:spPr>
          <a:xfrm>
            <a:off x="904875" y="4142373"/>
            <a:ext cx="5781675" cy="0"/>
          </a:xfrm>
          <a:prstGeom prst="line">
            <a:avLst/>
          </a:prstGeom>
          <a:ln w="69850" cap="sq">
            <a:solidFill>
              <a:srgbClr val="F47D1F"/>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40428" b="49305"/>
          <a:stretch/>
        </p:blipFill>
        <p:spPr>
          <a:xfrm>
            <a:off x="799718" y="3994706"/>
            <a:ext cx="5991987" cy="29533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773" y="-1773060"/>
            <a:ext cx="3201995" cy="549562"/>
          </a:xfrm>
          <a:prstGeom prst="rect">
            <a:avLst/>
          </a:prstGeom>
        </p:spPr>
      </p:pic>
    </p:spTree>
    <p:extLst>
      <p:ext uri="{BB962C8B-B14F-4D97-AF65-F5344CB8AC3E}">
        <p14:creationId xmlns:p14="http://schemas.microsoft.com/office/powerpoint/2010/main" val="379559264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5D05D17B-AFD4-5E4D-AA54-DFA6AF22CEDF}" type="slidenum">
              <a:rPr lang="en-US" altLang="en-US">
                <a:solidFill>
                  <a:schemeClr val="bg1"/>
                </a:solidFill>
              </a:rPr>
              <a:pPr fontAlgn="base">
                <a:spcBef>
                  <a:spcPct val="0"/>
                </a:spcBef>
                <a:spcAft>
                  <a:spcPct val="0"/>
                </a:spcAft>
              </a:pPr>
              <a:t>5</a:t>
            </a:fld>
            <a:endParaRPr lang="en-US" altLang="en-US">
              <a:solidFill>
                <a:schemeClr val="bg1"/>
              </a:solidFill>
            </a:endParaRPr>
          </a:p>
        </p:txBody>
      </p:sp>
      <p:sp>
        <p:nvSpPr>
          <p:cNvPr id="15363" name="Title 2"/>
          <p:cNvSpPr>
            <a:spLocks noGrp="1"/>
          </p:cNvSpPr>
          <p:nvPr>
            <p:ph type="title"/>
          </p:nvPr>
        </p:nvSpPr>
        <p:spPr bwMode="auto">
          <a:xfrm>
            <a:off x="609600" y="365123"/>
            <a:ext cx="10907486" cy="777875"/>
          </a:xfrm>
        </p:spPr>
        <p:txBody>
          <a:bodyPr wrap="square" numCol="1" anchorCtr="0" compatLnSpc="1">
            <a:prstTxWarp prst="textNoShape">
              <a:avLst/>
            </a:prstTxWarp>
            <a:normAutofit/>
          </a:bodyPr>
          <a:lstStyle/>
          <a:p>
            <a:r>
              <a:rPr lang="en-US" altLang="en-US" dirty="0" smtClean="0">
                <a:latin typeface="Lato" charset="0"/>
              </a:rPr>
              <a:t>Why is Visual Studio Awesome?</a:t>
            </a:r>
            <a:endParaRPr lang="en-US" altLang="en-US" dirty="0">
              <a:latin typeface="Lato" charset="0"/>
            </a:endParaRPr>
          </a:p>
        </p:txBody>
      </p:sp>
      <p:sp>
        <p:nvSpPr>
          <p:cNvPr id="15365" name="Text Placeholder 4"/>
          <p:cNvSpPr>
            <a:spLocks noGrp="1"/>
          </p:cNvSpPr>
          <p:nvPr>
            <p:ph type="body" sz="quarter" idx="35"/>
          </p:nvPr>
        </p:nvSpPr>
        <p:spPr>
          <a:xfrm>
            <a:off x="609600" y="3027363"/>
            <a:ext cx="2743200" cy="296862"/>
          </a:xfrm>
        </p:spPr>
        <p:txBody>
          <a:bodyPr/>
          <a:lstStyle/>
          <a:p>
            <a:r>
              <a:rPr lang="en-US" altLang="en-US" dirty="0" smtClean="0">
                <a:latin typeface="Lato" charset="0"/>
              </a:rPr>
              <a:t>Powerful IDE</a:t>
            </a:r>
            <a:endParaRPr lang="en-US" altLang="en-US" dirty="0">
              <a:latin typeface="Lato" charset="0"/>
            </a:endParaRPr>
          </a:p>
        </p:txBody>
      </p:sp>
      <p:sp>
        <p:nvSpPr>
          <p:cNvPr id="15367" name="Text Placeholder 6"/>
          <p:cNvSpPr>
            <a:spLocks noGrp="1"/>
          </p:cNvSpPr>
          <p:nvPr>
            <p:ph type="body" sz="quarter" idx="37"/>
          </p:nvPr>
        </p:nvSpPr>
        <p:spPr>
          <a:xfrm>
            <a:off x="3352800" y="3027363"/>
            <a:ext cx="2743200" cy="296862"/>
          </a:xfrm>
        </p:spPr>
        <p:txBody>
          <a:bodyPr/>
          <a:lstStyle/>
          <a:p>
            <a:r>
              <a:rPr lang="en-US" altLang="en-US" dirty="0" smtClean="0">
                <a:latin typeface="Lato" charset="0"/>
              </a:rPr>
              <a:t>Integrated Debugging</a:t>
            </a:r>
            <a:endParaRPr lang="en-US" altLang="en-US" dirty="0">
              <a:latin typeface="Lato" charset="0"/>
            </a:endParaRPr>
          </a:p>
        </p:txBody>
      </p:sp>
      <p:sp>
        <p:nvSpPr>
          <p:cNvPr id="15369" name="Text Placeholder 8"/>
          <p:cNvSpPr>
            <a:spLocks noGrp="1"/>
          </p:cNvSpPr>
          <p:nvPr>
            <p:ph type="body" sz="quarter" idx="40"/>
          </p:nvPr>
        </p:nvSpPr>
        <p:spPr>
          <a:xfrm>
            <a:off x="8839200" y="3027363"/>
            <a:ext cx="2743200" cy="296862"/>
          </a:xfrm>
        </p:spPr>
        <p:txBody>
          <a:bodyPr/>
          <a:lstStyle/>
          <a:p>
            <a:r>
              <a:rPr lang="en-US" altLang="en-US" dirty="0" smtClean="0">
                <a:latin typeface="Lato" charset="0"/>
              </a:rPr>
              <a:t>Team Collaboration</a:t>
            </a:r>
            <a:endParaRPr lang="en-US" altLang="en-US" dirty="0">
              <a:latin typeface="Lato" charset="0"/>
            </a:endParaRPr>
          </a:p>
        </p:txBody>
      </p:sp>
      <p:sp>
        <p:nvSpPr>
          <p:cNvPr id="15371" name="Text Placeholder 10"/>
          <p:cNvSpPr>
            <a:spLocks noGrp="1"/>
          </p:cNvSpPr>
          <p:nvPr>
            <p:ph type="body" sz="quarter" idx="43"/>
          </p:nvPr>
        </p:nvSpPr>
        <p:spPr>
          <a:xfrm>
            <a:off x="6096000" y="3027363"/>
            <a:ext cx="2743200" cy="296862"/>
          </a:xfrm>
        </p:spPr>
        <p:txBody>
          <a:bodyPr/>
          <a:lstStyle/>
          <a:p>
            <a:r>
              <a:rPr lang="en-US" altLang="en-US" dirty="0" smtClean="0">
                <a:latin typeface="Lato" charset="0"/>
              </a:rPr>
              <a:t>Extensibility</a:t>
            </a:r>
            <a:endParaRPr lang="en-US" altLang="en-US" dirty="0">
              <a:latin typeface="Lato" charset="0"/>
            </a:endParaRPr>
          </a:p>
        </p:txBody>
      </p:sp>
      <p:sp>
        <p:nvSpPr>
          <p:cNvPr id="13" name="Text Placeholder 12"/>
          <p:cNvSpPr>
            <a:spLocks noGrp="1"/>
          </p:cNvSpPr>
          <p:nvPr>
            <p:ph type="body" sz="quarter" idx="46"/>
          </p:nvPr>
        </p:nvSpPr>
        <p:spPr>
          <a:xfrm>
            <a:off x="609600" y="3333750"/>
            <a:ext cx="2743200" cy="903288"/>
          </a:xfrm>
        </p:spPr>
        <p:txBody>
          <a:bodyPr rtlCol="0"/>
          <a:lstStyle/>
          <a:p>
            <a:pPr fontAlgn="auto">
              <a:spcAft>
                <a:spcPts val="0"/>
              </a:spcAft>
              <a:defRPr/>
            </a:pPr>
            <a:r>
              <a:rPr lang="en-US" dirty="0" smtClean="0"/>
              <a:t>Multiple Languages</a:t>
            </a:r>
          </a:p>
          <a:p>
            <a:pPr fontAlgn="auto">
              <a:spcAft>
                <a:spcPts val="0"/>
              </a:spcAft>
              <a:defRPr/>
            </a:pPr>
            <a:r>
              <a:rPr lang="en-US" dirty="0" smtClean="0"/>
              <a:t>IntelliSense</a:t>
            </a:r>
          </a:p>
          <a:p>
            <a:pPr fontAlgn="auto">
              <a:spcAft>
                <a:spcPts val="0"/>
              </a:spcAft>
              <a:defRPr/>
            </a:pPr>
            <a:r>
              <a:rPr lang="en-US" dirty="0" smtClean="0"/>
              <a:t>Code Lens</a:t>
            </a:r>
            <a:endParaRPr lang="en-US" dirty="0"/>
          </a:p>
        </p:txBody>
      </p:sp>
      <p:sp>
        <p:nvSpPr>
          <p:cNvPr id="14" name="Text Placeholder 13"/>
          <p:cNvSpPr>
            <a:spLocks noGrp="1"/>
          </p:cNvSpPr>
          <p:nvPr>
            <p:ph type="body" sz="quarter" idx="47"/>
          </p:nvPr>
        </p:nvSpPr>
        <p:spPr>
          <a:xfrm>
            <a:off x="3352800" y="3333750"/>
            <a:ext cx="2743200" cy="903288"/>
          </a:xfrm>
        </p:spPr>
        <p:txBody>
          <a:bodyPr rtlCol="0"/>
          <a:lstStyle/>
          <a:p>
            <a:pPr fontAlgn="auto">
              <a:spcAft>
                <a:spcPts val="0"/>
              </a:spcAft>
              <a:defRPr/>
            </a:pPr>
            <a:r>
              <a:rPr lang="en-US" dirty="0" smtClean="0"/>
              <a:t>F5 Debug</a:t>
            </a:r>
          </a:p>
          <a:p>
            <a:pPr fontAlgn="auto">
              <a:spcAft>
                <a:spcPts val="0"/>
              </a:spcAft>
              <a:defRPr/>
            </a:pPr>
            <a:r>
              <a:rPr lang="en-US" dirty="0" smtClean="0"/>
              <a:t>Remote Debugging</a:t>
            </a:r>
          </a:p>
          <a:p>
            <a:pPr fontAlgn="auto">
              <a:spcAft>
                <a:spcPts val="0"/>
              </a:spcAft>
              <a:defRPr/>
            </a:pPr>
            <a:r>
              <a:rPr lang="en-US" dirty="0" smtClean="0"/>
              <a:t>IntelliTrace</a:t>
            </a:r>
            <a:endParaRPr lang="en-US" dirty="0"/>
          </a:p>
        </p:txBody>
      </p:sp>
      <p:sp>
        <p:nvSpPr>
          <p:cNvPr id="15" name="Text Placeholder 14"/>
          <p:cNvSpPr>
            <a:spLocks noGrp="1"/>
          </p:cNvSpPr>
          <p:nvPr>
            <p:ph type="body" sz="quarter" idx="48"/>
          </p:nvPr>
        </p:nvSpPr>
        <p:spPr>
          <a:xfrm>
            <a:off x="8839200" y="3333750"/>
            <a:ext cx="2743200" cy="903288"/>
          </a:xfrm>
        </p:spPr>
        <p:txBody>
          <a:bodyPr rtlCol="0"/>
          <a:lstStyle/>
          <a:p>
            <a:pPr fontAlgn="auto">
              <a:spcAft>
                <a:spcPts val="0"/>
              </a:spcAft>
              <a:defRPr/>
            </a:pPr>
            <a:r>
              <a:rPr lang="en-US" dirty="0" smtClean="0"/>
              <a:t>TFS / VSTS</a:t>
            </a:r>
          </a:p>
          <a:p>
            <a:pPr fontAlgn="auto">
              <a:spcAft>
                <a:spcPts val="0"/>
              </a:spcAft>
              <a:defRPr/>
            </a:pPr>
            <a:r>
              <a:rPr lang="en-US" dirty="0" smtClean="0"/>
              <a:t>TFVC</a:t>
            </a:r>
          </a:p>
          <a:p>
            <a:pPr fontAlgn="auto">
              <a:spcAft>
                <a:spcPts val="0"/>
              </a:spcAft>
              <a:defRPr/>
            </a:pPr>
            <a:r>
              <a:rPr lang="en-US" dirty="0" err="1" smtClean="0"/>
              <a:t>Git</a:t>
            </a:r>
            <a:endParaRPr lang="en-US" dirty="0" smtClean="0"/>
          </a:p>
        </p:txBody>
      </p:sp>
      <p:sp>
        <p:nvSpPr>
          <p:cNvPr id="16" name="Text Placeholder 15"/>
          <p:cNvSpPr>
            <a:spLocks noGrp="1"/>
          </p:cNvSpPr>
          <p:nvPr>
            <p:ph type="body" sz="quarter" idx="49"/>
          </p:nvPr>
        </p:nvSpPr>
        <p:spPr>
          <a:xfrm>
            <a:off x="6096000" y="3333750"/>
            <a:ext cx="2743200" cy="903288"/>
          </a:xfrm>
        </p:spPr>
        <p:txBody>
          <a:bodyPr rtlCol="0"/>
          <a:lstStyle/>
          <a:p>
            <a:pPr fontAlgn="auto">
              <a:spcAft>
                <a:spcPts val="0"/>
              </a:spcAft>
              <a:defRPr/>
            </a:pPr>
            <a:r>
              <a:rPr lang="en-US" dirty="0" smtClean="0"/>
              <a:t>Add-ins</a:t>
            </a:r>
          </a:p>
          <a:p>
            <a:pPr fontAlgn="auto">
              <a:spcAft>
                <a:spcPts val="0"/>
              </a:spcAft>
              <a:defRPr/>
            </a:pPr>
            <a:r>
              <a:rPr lang="en-US" dirty="0" smtClean="0"/>
              <a:t>Extensions</a:t>
            </a:r>
          </a:p>
          <a:p>
            <a:pPr fontAlgn="auto">
              <a:spcAft>
                <a:spcPts val="0"/>
              </a:spcAft>
              <a:defRPr/>
            </a:pPr>
            <a:endParaRPr lang="en-US" dirty="0"/>
          </a:p>
        </p:txBody>
      </p:sp>
      <p:sp>
        <p:nvSpPr>
          <p:cNvPr id="15376" name="Freeform 186"/>
          <p:cNvSpPr>
            <a:spLocks noChangeAspect="1"/>
          </p:cNvSpPr>
          <p:nvPr/>
        </p:nvSpPr>
        <p:spPr bwMode="auto">
          <a:xfrm>
            <a:off x="1830388" y="1874838"/>
            <a:ext cx="301625" cy="549275"/>
          </a:xfrm>
          <a:custGeom>
            <a:avLst/>
            <a:gdLst>
              <a:gd name="T0" fmla="*/ 300700 w 24"/>
              <a:gd name="T1" fmla="*/ 149629 h 44"/>
              <a:gd name="T2" fmla="*/ 125292 w 24"/>
              <a:gd name="T3" fmla="*/ 536171 h 44"/>
              <a:gd name="T4" fmla="*/ 100233 w 24"/>
              <a:gd name="T5" fmla="*/ 548640 h 44"/>
              <a:gd name="T6" fmla="*/ 100233 w 24"/>
              <a:gd name="T7" fmla="*/ 548640 h 44"/>
              <a:gd name="T8" fmla="*/ 87704 w 24"/>
              <a:gd name="T9" fmla="*/ 536171 h 44"/>
              <a:gd name="T10" fmla="*/ 162879 w 24"/>
              <a:gd name="T11" fmla="*/ 261851 h 44"/>
              <a:gd name="T12" fmla="*/ 25058 w 24"/>
              <a:gd name="T13" fmla="*/ 299258 h 44"/>
              <a:gd name="T14" fmla="*/ 12529 w 24"/>
              <a:gd name="T15" fmla="*/ 299258 h 44"/>
              <a:gd name="T16" fmla="*/ 0 w 24"/>
              <a:gd name="T17" fmla="*/ 299258 h 44"/>
              <a:gd name="T18" fmla="*/ 0 w 24"/>
              <a:gd name="T19" fmla="*/ 274320 h 44"/>
              <a:gd name="T20" fmla="*/ 75175 w 24"/>
              <a:gd name="T21" fmla="*/ 0 h 44"/>
              <a:gd name="T22" fmla="*/ 87704 w 24"/>
              <a:gd name="T23" fmla="*/ 0 h 44"/>
              <a:gd name="T24" fmla="*/ 187938 w 24"/>
              <a:gd name="T25" fmla="*/ 0 h 44"/>
              <a:gd name="T26" fmla="*/ 212996 w 24"/>
              <a:gd name="T27" fmla="*/ 12469 h 44"/>
              <a:gd name="T28" fmla="*/ 212996 w 24"/>
              <a:gd name="T29" fmla="*/ 12469 h 44"/>
              <a:gd name="T30" fmla="*/ 150350 w 24"/>
              <a:gd name="T31" fmla="*/ 174567 h 44"/>
              <a:gd name="T32" fmla="*/ 288171 w 24"/>
              <a:gd name="T33" fmla="*/ 137160 h 44"/>
              <a:gd name="T34" fmla="*/ 288171 w 24"/>
              <a:gd name="T35" fmla="*/ 137160 h 44"/>
              <a:gd name="T36" fmla="*/ 300700 w 24"/>
              <a:gd name="T37" fmla="*/ 137160 h 44"/>
              <a:gd name="T38" fmla="*/ 300700 w 24"/>
              <a:gd name="T39" fmla="*/ 149629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4">
                <a:moveTo>
                  <a:pt x="24" y="12"/>
                </a:moveTo>
                <a:cubicBezTo>
                  <a:pt x="10" y="43"/>
                  <a:pt x="10" y="43"/>
                  <a:pt x="10" y="43"/>
                </a:cubicBezTo>
                <a:cubicBezTo>
                  <a:pt x="9" y="44"/>
                  <a:pt x="9" y="44"/>
                  <a:pt x="8" y="44"/>
                </a:cubicBezTo>
                <a:cubicBezTo>
                  <a:pt x="8" y="44"/>
                  <a:pt x="8" y="44"/>
                  <a:pt x="8" y="44"/>
                </a:cubicBezTo>
                <a:cubicBezTo>
                  <a:pt x="7" y="44"/>
                  <a:pt x="7" y="43"/>
                  <a:pt x="7" y="43"/>
                </a:cubicBezTo>
                <a:cubicBezTo>
                  <a:pt x="13" y="21"/>
                  <a:pt x="13" y="21"/>
                  <a:pt x="13" y="21"/>
                </a:cubicBezTo>
                <a:cubicBezTo>
                  <a:pt x="2" y="24"/>
                  <a:pt x="2" y="24"/>
                  <a:pt x="2" y="24"/>
                </a:cubicBezTo>
                <a:cubicBezTo>
                  <a:pt x="2" y="24"/>
                  <a:pt x="1" y="24"/>
                  <a:pt x="1" y="24"/>
                </a:cubicBezTo>
                <a:cubicBezTo>
                  <a:pt x="1" y="24"/>
                  <a:pt x="1" y="24"/>
                  <a:pt x="0" y="24"/>
                </a:cubicBezTo>
                <a:cubicBezTo>
                  <a:pt x="0" y="23"/>
                  <a:pt x="0" y="23"/>
                  <a:pt x="0" y="22"/>
                </a:cubicBezTo>
                <a:cubicBezTo>
                  <a:pt x="6" y="0"/>
                  <a:pt x="6" y="0"/>
                  <a:pt x="6" y="0"/>
                </a:cubicBezTo>
                <a:cubicBezTo>
                  <a:pt x="6" y="0"/>
                  <a:pt x="6" y="0"/>
                  <a:pt x="7" y="0"/>
                </a:cubicBezTo>
                <a:cubicBezTo>
                  <a:pt x="15" y="0"/>
                  <a:pt x="15" y="0"/>
                  <a:pt x="15" y="0"/>
                </a:cubicBezTo>
                <a:cubicBezTo>
                  <a:pt x="16" y="0"/>
                  <a:pt x="17" y="0"/>
                  <a:pt x="17" y="1"/>
                </a:cubicBezTo>
                <a:cubicBezTo>
                  <a:pt x="17" y="1"/>
                  <a:pt x="17" y="1"/>
                  <a:pt x="17" y="1"/>
                </a:cubicBezTo>
                <a:cubicBezTo>
                  <a:pt x="12" y="14"/>
                  <a:pt x="12" y="14"/>
                  <a:pt x="12" y="14"/>
                </a:cubicBezTo>
                <a:cubicBezTo>
                  <a:pt x="23" y="11"/>
                  <a:pt x="23" y="11"/>
                  <a:pt x="23" y="11"/>
                </a:cubicBezTo>
                <a:cubicBezTo>
                  <a:pt x="23" y="11"/>
                  <a:pt x="23" y="11"/>
                  <a:pt x="23" y="11"/>
                </a:cubicBezTo>
                <a:cubicBezTo>
                  <a:pt x="23" y="11"/>
                  <a:pt x="24" y="11"/>
                  <a:pt x="24" y="11"/>
                </a:cubicBezTo>
                <a:cubicBezTo>
                  <a:pt x="24" y="12"/>
                  <a:pt x="24" y="12"/>
                  <a:pt x="2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7" name="Freeform 187"/>
          <p:cNvSpPr>
            <a:spLocks noChangeAspect="1" noEditPoints="1"/>
          </p:cNvSpPr>
          <p:nvPr/>
        </p:nvSpPr>
        <p:spPr bwMode="auto">
          <a:xfrm>
            <a:off x="4457700" y="1874838"/>
            <a:ext cx="533400" cy="549275"/>
          </a:xfrm>
          <a:custGeom>
            <a:avLst/>
            <a:gdLst>
              <a:gd name="T0" fmla="*/ 467284 w 41"/>
              <a:gd name="T1" fmla="*/ 548640 h 42"/>
              <a:gd name="T2" fmla="*/ 64900 w 41"/>
              <a:gd name="T3" fmla="*/ 548640 h 42"/>
              <a:gd name="T4" fmla="*/ 25960 w 41"/>
              <a:gd name="T5" fmla="*/ 470263 h 42"/>
              <a:gd name="T6" fmla="*/ 194701 w 41"/>
              <a:gd name="T7" fmla="*/ 182880 h 42"/>
              <a:gd name="T8" fmla="*/ 194701 w 41"/>
              <a:gd name="T9" fmla="*/ 52251 h 42"/>
              <a:gd name="T10" fmla="*/ 181721 w 41"/>
              <a:gd name="T11" fmla="*/ 52251 h 42"/>
              <a:gd name="T12" fmla="*/ 155761 w 41"/>
              <a:gd name="T13" fmla="*/ 26126 h 42"/>
              <a:gd name="T14" fmla="*/ 181721 w 41"/>
              <a:gd name="T15" fmla="*/ 0 h 42"/>
              <a:gd name="T16" fmla="*/ 350463 w 41"/>
              <a:gd name="T17" fmla="*/ 0 h 42"/>
              <a:gd name="T18" fmla="*/ 376423 w 41"/>
              <a:gd name="T19" fmla="*/ 26126 h 42"/>
              <a:gd name="T20" fmla="*/ 350463 w 41"/>
              <a:gd name="T21" fmla="*/ 52251 h 42"/>
              <a:gd name="T22" fmla="*/ 337483 w 41"/>
              <a:gd name="T23" fmla="*/ 52251 h 42"/>
              <a:gd name="T24" fmla="*/ 337483 w 41"/>
              <a:gd name="T25" fmla="*/ 182880 h 42"/>
              <a:gd name="T26" fmla="*/ 506224 w 41"/>
              <a:gd name="T27" fmla="*/ 470263 h 42"/>
              <a:gd name="T28" fmla="*/ 467284 w 41"/>
              <a:gd name="T29" fmla="*/ 548640 h 42"/>
              <a:gd name="T30" fmla="*/ 142781 w 41"/>
              <a:gd name="T31" fmla="*/ 365760 h 42"/>
              <a:gd name="T32" fmla="*/ 389403 w 41"/>
              <a:gd name="T33" fmla="*/ 365760 h 42"/>
              <a:gd name="T34" fmla="*/ 298542 w 41"/>
              <a:gd name="T35" fmla="*/ 209006 h 42"/>
              <a:gd name="T36" fmla="*/ 285562 w 41"/>
              <a:gd name="T37" fmla="*/ 195943 h 42"/>
              <a:gd name="T38" fmla="*/ 285562 w 41"/>
              <a:gd name="T39" fmla="*/ 182880 h 42"/>
              <a:gd name="T40" fmla="*/ 285562 w 41"/>
              <a:gd name="T41" fmla="*/ 52251 h 42"/>
              <a:gd name="T42" fmla="*/ 246622 w 41"/>
              <a:gd name="T43" fmla="*/ 52251 h 42"/>
              <a:gd name="T44" fmla="*/ 246622 w 41"/>
              <a:gd name="T45" fmla="*/ 182880 h 42"/>
              <a:gd name="T46" fmla="*/ 246622 w 41"/>
              <a:gd name="T47" fmla="*/ 195943 h 42"/>
              <a:gd name="T48" fmla="*/ 233642 w 41"/>
              <a:gd name="T49" fmla="*/ 209006 h 42"/>
              <a:gd name="T50" fmla="*/ 142781 w 41"/>
              <a:gd name="T51" fmla="*/ 365760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 h="42">
                <a:moveTo>
                  <a:pt x="36" y="42"/>
                </a:moveTo>
                <a:cubicBezTo>
                  <a:pt x="5" y="42"/>
                  <a:pt x="5" y="42"/>
                  <a:pt x="5" y="42"/>
                </a:cubicBezTo>
                <a:cubicBezTo>
                  <a:pt x="1" y="42"/>
                  <a:pt x="0" y="39"/>
                  <a:pt x="2" y="36"/>
                </a:cubicBezTo>
                <a:cubicBezTo>
                  <a:pt x="15" y="14"/>
                  <a:pt x="15" y="14"/>
                  <a:pt x="15" y="14"/>
                </a:cubicBezTo>
                <a:cubicBezTo>
                  <a:pt x="15" y="4"/>
                  <a:pt x="15" y="4"/>
                  <a:pt x="15" y="4"/>
                </a:cubicBezTo>
                <a:cubicBezTo>
                  <a:pt x="14" y="4"/>
                  <a:pt x="14" y="4"/>
                  <a:pt x="14" y="4"/>
                </a:cubicBezTo>
                <a:cubicBezTo>
                  <a:pt x="13" y="4"/>
                  <a:pt x="12" y="3"/>
                  <a:pt x="12" y="2"/>
                </a:cubicBezTo>
                <a:cubicBezTo>
                  <a:pt x="12" y="1"/>
                  <a:pt x="13" y="0"/>
                  <a:pt x="14" y="0"/>
                </a:cubicBezTo>
                <a:cubicBezTo>
                  <a:pt x="27" y="0"/>
                  <a:pt x="27" y="0"/>
                  <a:pt x="27" y="0"/>
                </a:cubicBezTo>
                <a:cubicBezTo>
                  <a:pt x="28" y="0"/>
                  <a:pt x="29" y="1"/>
                  <a:pt x="29" y="2"/>
                </a:cubicBezTo>
                <a:cubicBezTo>
                  <a:pt x="29" y="3"/>
                  <a:pt x="28" y="4"/>
                  <a:pt x="27" y="4"/>
                </a:cubicBezTo>
                <a:cubicBezTo>
                  <a:pt x="26" y="4"/>
                  <a:pt x="26" y="4"/>
                  <a:pt x="26" y="4"/>
                </a:cubicBezTo>
                <a:cubicBezTo>
                  <a:pt x="26" y="14"/>
                  <a:pt x="26" y="14"/>
                  <a:pt x="26" y="14"/>
                </a:cubicBezTo>
                <a:cubicBezTo>
                  <a:pt x="39" y="36"/>
                  <a:pt x="39" y="36"/>
                  <a:pt x="39" y="36"/>
                </a:cubicBezTo>
                <a:cubicBezTo>
                  <a:pt x="41" y="39"/>
                  <a:pt x="40" y="42"/>
                  <a:pt x="36" y="42"/>
                </a:cubicBezTo>
                <a:close/>
                <a:moveTo>
                  <a:pt x="11" y="28"/>
                </a:moveTo>
                <a:cubicBezTo>
                  <a:pt x="30" y="28"/>
                  <a:pt x="30" y="28"/>
                  <a:pt x="30" y="28"/>
                </a:cubicBezTo>
                <a:cubicBezTo>
                  <a:pt x="23" y="16"/>
                  <a:pt x="23" y="16"/>
                  <a:pt x="23" y="16"/>
                </a:cubicBezTo>
                <a:cubicBezTo>
                  <a:pt x="22" y="15"/>
                  <a:pt x="22" y="15"/>
                  <a:pt x="22" y="15"/>
                </a:cubicBezTo>
                <a:cubicBezTo>
                  <a:pt x="22" y="14"/>
                  <a:pt x="22" y="14"/>
                  <a:pt x="22" y="14"/>
                </a:cubicBezTo>
                <a:cubicBezTo>
                  <a:pt x="22" y="4"/>
                  <a:pt x="22" y="4"/>
                  <a:pt x="22" y="4"/>
                </a:cubicBezTo>
                <a:cubicBezTo>
                  <a:pt x="19" y="4"/>
                  <a:pt x="19" y="4"/>
                  <a:pt x="19" y="4"/>
                </a:cubicBezTo>
                <a:cubicBezTo>
                  <a:pt x="19" y="14"/>
                  <a:pt x="19" y="14"/>
                  <a:pt x="19" y="14"/>
                </a:cubicBezTo>
                <a:cubicBezTo>
                  <a:pt x="19" y="15"/>
                  <a:pt x="19" y="15"/>
                  <a:pt x="19" y="15"/>
                </a:cubicBezTo>
                <a:cubicBezTo>
                  <a:pt x="18" y="16"/>
                  <a:pt x="18" y="16"/>
                  <a:pt x="18" y="16"/>
                </a:cubicBezTo>
                <a:lnTo>
                  <a:pt x="1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8" name="Freeform 204"/>
          <p:cNvSpPr>
            <a:spLocks noChangeAspect="1" noEditPoints="1"/>
          </p:cNvSpPr>
          <p:nvPr/>
        </p:nvSpPr>
        <p:spPr bwMode="auto">
          <a:xfrm>
            <a:off x="9920288" y="1874838"/>
            <a:ext cx="581025" cy="549275"/>
          </a:xfrm>
          <a:custGeom>
            <a:avLst/>
            <a:gdLst>
              <a:gd name="T0" fmla="*/ 102764 w 51"/>
              <a:gd name="T1" fmla="*/ 320040 h 48"/>
              <a:gd name="T2" fmla="*/ 57091 w 51"/>
              <a:gd name="T3" fmla="*/ 320040 h 48"/>
              <a:gd name="T4" fmla="*/ 0 w 51"/>
              <a:gd name="T5" fmla="*/ 262890 h 48"/>
              <a:gd name="T6" fmla="*/ 34255 w 51"/>
              <a:gd name="T7" fmla="*/ 160020 h 48"/>
              <a:gd name="T8" fmla="*/ 114182 w 51"/>
              <a:gd name="T9" fmla="*/ 182880 h 48"/>
              <a:gd name="T10" fmla="*/ 159855 w 51"/>
              <a:gd name="T11" fmla="*/ 182880 h 48"/>
              <a:gd name="T12" fmla="*/ 159855 w 51"/>
              <a:gd name="T13" fmla="*/ 194310 h 48"/>
              <a:gd name="T14" fmla="*/ 182692 w 51"/>
              <a:gd name="T15" fmla="*/ 274320 h 48"/>
              <a:gd name="T16" fmla="*/ 102764 w 51"/>
              <a:gd name="T17" fmla="*/ 320040 h 48"/>
              <a:gd name="T18" fmla="*/ 114182 w 51"/>
              <a:gd name="T19" fmla="*/ 160020 h 48"/>
              <a:gd name="T20" fmla="*/ 34255 w 51"/>
              <a:gd name="T21" fmla="*/ 80010 h 48"/>
              <a:gd name="T22" fmla="*/ 114182 w 51"/>
              <a:gd name="T23" fmla="*/ 0 h 48"/>
              <a:gd name="T24" fmla="*/ 194110 w 51"/>
              <a:gd name="T25" fmla="*/ 80010 h 48"/>
              <a:gd name="T26" fmla="*/ 114182 w 51"/>
              <a:gd name="T27" fmla="*/ 160020 h 48"/>
              <a:gd name="T28" fmla="*/ 422475 w 51"/>
              <a:gd name="T29" fmla="*/ 548640 h 48"/>
              <a:gd name="T30" fmla="*/ 159855 w 51"/>
              <a:gd name="T31" fmla="*/ 548640 h 48"/>
              <a:gd name="T32" fmla="*/ 79928 w 51"/>
              <a:gd name="T33" fmla="*/ 468630 h 48"/>
              <a:gd name="T34" fmla="*/ 182692 w 51"/>
              <a:gd name="T35" fmla="*/ 297180 h 48"/>
              <a:gd name="T36" fmla="*/ 296874 w 51"/>
              <a:gd name="T37" fmla="*/ 342900 h 48"/>
              <a:gd name="T38" fmla="*/ 399638 w 51"/>
              <a:gd name="T39" fmla="*/ 297180 h 48"/>
              <a:gd name="T40" fmla="*/ 513821 w 51"/>
              <a:gd name="T41" fmla="*/ 468630 h 48"/>
              <a:gd name="T42" fmla="*/ 422475 w 51"/>
              <a:gd name="T43" fmla="*/ 548640 h 48"/>
              <a:gd name="T44" fmla="*/ 296874 w 51"/>
              <a:gd name="T45" fmla="*/ 320040 h 48"/>
              <a:gd name="T46" fmla="*/ 171274 w 51"/>
              <a:gd name="T47" fmla="*/ 194310 h 48"/>
              <a:gd name="T48" fmla="*/ 296874 w 51"/>
              <a:gd name="T49" fmla="*/ 80010 h 48"/>
              <a:gd name="T50" fmla="*/ 411056 w 51"/>
              <a:gd name="T51" fmla="*/ 194310 h 48"/>
              <a:gd name="T52" fmla="*/ 296874 w 51"/>
              <a:gd name="T53" fmla="*/ 320040 h 48"/>
              <a:gd name="T54" fmla="*/ 468148 w 51"/>
              <a:gd name="T55" fmla="*/ 160020 h 48"/>
              <a:gd name="T56" fmla="*/ 388220 w 51"/>
              <a:gd name="T57" fmla="*/ 80010 h 48"/>
              <a:gd name="T58" fmla="*/ 468148 w 51"/>
              <a:gd name="T59" fmla="*/ 0 h 48"/>
              <a:gd name="T60" fmla="*/ 548075 w 51"/>
              <a:gd name="T61" fmla="*/ 80010 h 48"/>
              <a:gd name="T62" fmla="*/ 468148 w 51"/>
              <a:gd name="T63" fmla="*/ 160020 h 48"/>
              <a:gd name="T64" fmla="*/ 525239 w 51"/>
              <a:gd name="T65" fmla="*/ 320040 h 48"/>
              <a:gd name="T66" fmla="*/ 490984 w 51"/>
              <a:gd name="T67" fmla="*/ 320040 h 48"/>
              <a:gd name="T68" fmla="*/ 399638 w 51"/>
              <a:gd name="T69" fmla="*/ 274320 h 48"/>
              <a:gd name="T70" fmla="*/ 433893 w 51"/>
              <a:gd name="T71" fmla="*/ 194310 h 48"/>
              <a:gd name="T72" fmla="*/ 433893 w 51"/>
              <a:gd name="T73" fmla="*/ 182880 h 48"/>
              <a:gd name="T74" fmla="*/ 468148 w 51"/>
              <a:gd name="T75" fmla="*/ 182880 h 48"/>
              <a:gd name="T76" fmla="*/ 548075 w 51"/>
              <a:gd name="T77" fmla="*/ 160020 h 48"/>
              <a:gd name="T78" fmla="*/ 582330 w 51"/>
              <a:gd name="T79" fmla="*/ 262890 h 48"/>
              <a:gd name="T80" fmla="*/ 525239 w 51"/>
              <a:gd name="T81" fmla="*/ 32004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9" name="Freeform 262"/>
          <p:cNvSpPr>
            <a:spLocks noChangeAspect="1"/>
          </p:cNvSpPr>
          <p:nvPr/>
        </p:nvSpPr>
        <p:spPr bwMode="auto">
          <a:xfrm>
            <a:off x="7196138" y="1874838"/>
            <a:ext cx="542925" cy="549275"/>
          </a:xfrm>
          <a:custGeom>
            <a:avLst/>
            <a:gdLst>
              <a:gd name="T0" fmla="*/ 532499 w 48"/>
              <a:gd name="T1" fmla="*/ 194310 h 48"/>
              <a:gd name="T2" fmla="*/ 407872 w 48"/>
              <a:gd name="T3" fmla="*/ 320040 h 48"/>
              <a:gd name="T4" fmla="*/ 453191 w 48"/>
              <a:gd name="T5" fmla="*/ 365760 h 48"/>
              <a:gd name="T6" fmla="*/ 407872 w 48"/>
              <a:gd name="T7" fmla="*/ 411480 h 48"/>
              <a:gd name="T8" fmla="*/ 158617 w 48"/>
              <a:gd name="T9" fmla="*/ 434340 h 48"/>
              <a:gd name="T10" fmla="*/ 45319 w 48"/>
              <a:gd name="T11" fmla="*/ 548640 h 48"/>
              <a:gd name="T12" fmla="*/ 0 w 48"/>
              <a:gd name="T13" fmla="*/ 548640 h 48"/>
              <a:gd name="T14" fmla="*/ 0 w 48"/>
              <a:gd name="T15" fmla="*/ 491490 h 48"/>
              <a:gd name="T16" fmla="*/ 101968 w 48"/>
              <a:gd name="T17" fmla="*/ 377190 h 48"/>
              <a:gd name="T18" fmla="*/ 135957 w 48"/>
              <a:gd name="T19" fmla="*/ 137160 h 48"/>
              <a:gd name="T20" fmla="*/ 181276 w 48"/>
              <a:gd name="T21" fmla="*/ 91440 h 48"/>
              <a:gd name="T22" fmla="*/ 226595 w 48"/>
              <a:gd name="T23" fmla="*/ 137160 h 48"/>
              <a:gd name="T24" fmla="*/ 351223 w 48"/>
              <a:gd name="T25" fmla="*/ 11430 h 48"/>
              <a:gd name="T26" fmla="*/ 396542 w 48"/>
              <a:gd name="T27" fmla="*/ 11430 h 48"/>
              <a:gd name="T28" fmla="*/ 396542 w 48"/>
              <a:gd name="T29" fmla="*/ 68580 h 48"/>
              <a:gd name="T30" fmla="*/ 283244 w 48"/>
              <a:gd name="T31" fmla="*/ 194310 h 48"/>
              <a:gd name="T32" fmla="*/ 351223 w 48"/>
              <a:gd name="T33" fmla="*/ 262890 h 48"/>
              <a:gd name="T34" fmla="*/ 475850 w 48"/>
              <a:gd name="T35" fmla="*/ 137160 h 48"/>
              <a:gd name="T36" fmla="*/ 532499 w 48"/>
              <a:gd name="T37" fmla="*/ 137160 h 48"/>
              <a:gd name="T38" fmla="*/ 532499 w 48"/>
              <a:gd name="T39" fmla="*/ 194310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48">
                <a:moveTo>
                  <a:pt x="47" y="17"/>
                </a:moveTo>
                <a:cubicBezTo>
                  <a:pt x="36" y="28"/>
                  <a:pt x="36" y="28"/>
                  <a:pt x="36" y="28"/>
                </a:cubicBezTo>
                <a:cubicBezTo>
                  <a:pt x="40" y="32"/>
                  <a:pt x="40" y="32"/>
                  <a:pt x="40" y="32"/>
                </a:cubicBezTo>
                <a:cubicBezTo>
                  <a:pt x="36" y="36"/>
                  <a:pt x="36" y="36"/>
                  <a:pt x="36" y="36"/>
                </a:cubicBezTo>
                <a:cubicBezTo>
                  <a:pt x="30" y="42"/>
                  <a:pt x="21" y="43"/>
                  <a:pt x="14" y="38"/>
                </a:cubicBezTo>
                <a:cubicBezTo>
                  <a:pt x="4" y="48"/>
                  <a:pt x="4" y="48"/>
                  <a:pt x="4" y="48"/>
                </a:cubicBezTo>
                <a:cubicBezTo>
                  <a:pt x="0" y="48"/>
                  <a:pt x="0" y="48"/>
                  <a:pt x="0" y="48"/>
                </a:cubicBezTo>
                <a:cubicBezTo>
                  <a:pt x="0" y="43"/>
                  <a:pt x="0" y="43"/>
                  <a:pt x="0" y="43"/>
                </a:cubicBezTo>
                <a:cubicBezTo>
                  <a:pt x="9" y="33"/>
                  <a:pt x="9" y="33"/>
                  <a:pt x="9" y="33"/>
                </a:cubicBezTo>
                <a:cubicBezTo>
                  <a:pt x="5" y="27"/>
                  <a:pt x="6" y="18"/>
                  <a:pt x="12" y="12"/>
                </a:cubicBezTo>
                <a:cubicBezTo>
                  <a:pt x="16" y="8"/>
                  <a:pt x="16" y="8"/>
                  <a:pt x="16" y="8"/>
                </a:cubicBezTo>
                <a:cubicBezTo>
                  <a:pt x="20" y="12"/>
                  <a:pt x="20" y="12"/>
                  <a:pt x="20" y="12"/>
                </a:cubicBezTo>
                <a:cubicBezTo>
                  <a:pt x="31" y="1"/>
                  <a:pt x="31" y="1"/>
                  <a:pt x="31" y="1"/>
                </a:cubicBezTo>
                <a:cubicBezTo>
                  <a:pt x="32" y="0"/>
                  <a:pt x="34" y="0"/>
                  <a:pt x="35" y="1"/>
                </a:cubicBezTo>
                <a:cubicBezTo>
                  <a:pt x="37" y="2"/>
                  <a:pt x="37" y="5"/>
                  <a:pt x="35" y="6"/>
                </a:cubicBezTo>
                <a:cubicBezTo>
                  <a:pt x="25" y="17"/>
                  <a:pt x="25" y="17"/>
                  <a:pt x="25" y="17"/>
                </a:cubicBezTo>
                <a:cubicBezTo>
                  <a:pt x="31" y="23"/>
                  <a:pt x="31" y="23"/>
                  <a:pt x="31" y="23"/>
                </a:cubicBezTo>
                <a:cubicBezTo>
                  <a:pt x="42" y="12"/>
                  <a:pt x="42" y="12"/>
                  <a:pt x="42" y="12"/>
                </a:cubicBezTo>
                <a:cubicBezTo>
                  <a:pt x="43" y="11"/>
                  <a:pt x="45" y="11"/>
                  <a:pt x="47" y="12"/>
                </a:cubicBezTo>
                <a:cubicBezTo>
                  <a:pt x="48" y="13"/>
                  <a:pt x="48" y="16"/>
                  <a:pt x="4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ext Placeholder 1"/>
          <p:cNvSpPr>
            <a:spLocks noGrp="1"/>
          </p:cNvSpPr>
          <p:nvPr>
            <p:ph type="body" sz="quarter" idx="34"/>
          </p:nvPr>
        </p:nvSpPr>
        <p:spPr/>
        <p:txBody>
          <a:bodyPr/>
          <a:lstStyle/>
          <a:p>
            <a:endParaRPr lang="en-US"/>
          </a:p>
        </p:txBody>
      </p:sp>
      <p:sp>
        <p:nvSpPr>
          <p:cNvPr id="3" name="Text Placeholder 2"/>
          <p:cNvSpPr>
            <a:spLocks noGrp="1"/>
          </p:cNvSpPr>
          <p:nvPr>
            <p:ph type="body" sz="quarter" idx="36"/>
          </p:nvPr>
        </p:nvSpPr>
        <p:spPr/>
        <p:txBody>
          <a:bodyPr/>
          <a:lstStyle/>
          <a:p>
            <a:endParaRPr lang="en-US"/>
          </a:p>
        </p:txBody>
      </p:sp>
      <p:sp>
        <p:nvSpPr>
          <p:cNvPr id="5" name="Text Placeholder 4"/>
          <p:cNvSpPr>
            <a:spLocks noGrp="1"/>
          </p:cNvSpPr>
          <p:nvPr>
            <p:ph type="body" sz="quarter" idx="42"/>
          </p:nvPr>
        </p:nvSpPr>
        <p:spPr/>
        <p:txBody>
          <a:bodyPr/>
          <a:lstStyle/>
          <a:p>
            <a:endParaRPr lang="en-US"/>
          </a:p>
        </p:txBody>
      </p:sp>
      <p:sp>
        <p:nvSpPr>
          <p:cNvPr id="7" name="Text Placeholder 6"/>
          <p:cNvSpPr>
            <a:spLocks noGrp="1"/>
          </p:cNvSpPr>
          <p:nvPr>
            <p:ph type="body" sz="quarter" idx="39"/>
          </p:nvPr>
        </p:nvSpPr>
        <p:spPr/>
        <p:txBody>
          <a:bodyPr/>
          <a:lstStyle/>
          <a:p>
            <a:endParaRPr lang="en-US"/>
          </a:p>
        </p:txBody>
      </p:sp>
    </p:spTree>
    <p:extLst>
      <p:ext uri="{BB962C8B-B14F-4D97-AF65-F5344CB8AC3E}">
        <p14:creationId xmlns:p14="http://schemas.microsoft.com/office/powerpoint/2010/main" val="98423505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normAutofit/>
          </a:bodyPr>
          <a:lstStyle/>
          <a:p>
            <a:pPr marL="285750" indent="-285750" fontAlgn="auto">
              <a:lnSpc>
                <a:spcPct val="100000"/>
              </a:lnSpc>
              <a:spcAft>
                <a:spcPts val="0"/>
              </a:spcAft>
              <a:buFont typeface="Arial" panose="020B0604020202020204" pitchFamily="34" charset="0"/>
              <a:buChar char="•"/>
              <a:defRPr/>
            </a:pPr>
            <a:r>
              <a:rPr lang="en-US" sz="1600" b="1" dirty="0"/>
              <a:t>Next Generation Editor with smarts – it’s NOT an IDE</a:t>
            </a:r>
          </a:p>
          <a:p>
            <a:pPr marL="285750" indent="-285750" fontAlgn="auto">
              <a:lnSpc>
                <a:spcPct val="100000"/>
              </a:lnSpc>
              <a:spcAft>
                <a:spcPts val="0"/>
              </a:spcAft>
              <a:buFont typeface="Arial" panose="020B0604020202020204" pitchFamily="34" charset="0"/>
              <a:buChar char="•"/>
              <a:defRPr/>
            </a:pPr>
            <a:r>
              <a:rPr lang="en-US" sz="1600" b="1" dirty="0"/>
              <a:t>When you need something fast – loads in a second</a:t>
            </a:r>
          </a:p>
          <a:p>
            <a:pPr marL="285750" indent="-285750" fontAlgn="auto">
              <a:lnSpc>
                <a:spcPct val="100000"/>
              </a:lnSpc>
              <a:spcAft>
                <a:spcPts val="0"/>
              </a:spcAft>
              <a:buFont typeface="Arial" panose="020B0604020202020204" pitchFamily="34" charset="0"/>
              <a:buChar char="•"/>
              <a:defRPr/>
            </a:pPr>
            <a:r>
              <a:rPr lang="en-US" sz="1600" b="1" dirty="0"/>
              <a:t>Cross-platform (Windows, OS X, Linux)</a:t>
            </a:r>
          </a:p>
          <a:p>
            <a:pPr marL="285750" indent="-285750" fontAlgn="auto">
              <a:lnSpc>
                <a:spcPct val="100000"/>
              </a:lnSpc>
              <a:spcAft>
                <a:spcPts val="0"/>
              </a:spcAft>
              <a:buFont typeface="Arial" panose="020B0604020202020204" pitchFamily="34" charset="0"/>
              <a:buChar char="•"/>
              <a:defRPr/>
            </a:pPr>
            <a:r>
              <a:rPr lang="en-US" sz="1600" b="1" dirty="0"/>
              <a:t>Simple, yet Powerful</a:t>
            </a:r>
          </a:p>
          <a:p>
            <a:pPr marL="742950" lvl="1" indent="-285750" fontAlgn="auto">
              <a:lnSpc>
                <a:spcPct val="100000"/>
              </a:lnSpc>
              <a:spcAft>
                <a:spcPts val="0"/>
              </a:spcAft>
              <a:buFont typeface="Arial" panose="020B0604020202020204" pitchFamily="34" charset="0"/>
              <a:buChar char="•"/>
              <a:defRPr/>
            </a:pPr>
            <a:r>
              <a:rPr lang="en-US" sz="1600" b="1" dirty="0"/>
              <a:t>Editor, with Multi-Language Support</a:t>
            </a:r>
          </a:p>
          <a:p>
            <a:pPr marL="742950" lvl="1" indent="-285750" fontAlgn="auto">
              <a:lnSpc>
                <a:spcPct val="100000"/>
              </a:lnSpc>
              <a:spcAft>
                <a:spcPts val="0"/>
              </a:spcAft>
              <a:buFont typeface="Arial" panose="020B0604020202020204" pitchFamily="34" charset="0"/>
              <a:buChar char="•"/>
              <a:defRPr/>
            </a:pPr>
            <a:r>
              <a:rPr lang="en-US" sz="1600" b="1" dirty="0"/>
              <a:t>Debugger</a:t>
            </a:r>
          </a:p>
          <a:p>
            <a:pPr marL="742950" lvl="1" indent="-285750" fontAlgn="auto">
              <a:lnSpc>
                <a:spcPct val="100000"/>
              </a:lnSpc>
              <a:spcAft>
                <a:spcPts val="0"/>
              </a:spcAft>
              <a:buFont typeface="Arial" panose="020B0604020202020204" pitchFamily="34" charset="0"/>
              <a:buChar char="•"/>
              <a:defRPr/>
            </a:pPr>
            <a:r>
              <a:rPr lang="en-US" sz="1600" b="1" dirty="0"/>
              <a:t>Integrated Source Control Management</a:t>
            </a:r>
          </a:p>
          <a:p>
            <a:pPr marL="742950" lvl="1" indent="-285750" fontAlgn="auto">
              <a:lnSpc>
                <a:spcPct val="100000"/>
              </a:lnSpc>
              <a:spcAft>
                <a:spcPts val="0"/>
              </a:spcAft>
              <a:buFont typeface="Arial" panose="020B0604020202020204" pitchFamily="34" charset="0"/>
              <a:buChar char="•"/>
              <a:defRPr/>
            </a:pPr>
            <a:r>
              <a:rPr lang="en-US" sz="1600" b="1" dirty="0"/>
              <a:t>Integrated Task Runner</a:t>
            </a:r>
          </a:p>
          <a:p>
            <a:pPr marL="285750" indent="-285750" fontAlgn="auto">
              <a:lnSpc>
                <a:spcPct val="100000"/>
              </a:lnSpc>
              <a:spcAft>
                <a:spcPts val="0"/>
              </a:spcAft>
              <a:buFont typeface="Arial" panose="020B0604020202020204" pitchFamily="34" charset="0"/>
              <a:buChar char="•"/>
              <a:defRPr/>
            </a:pPr>
            <a:r>
              <a:rPr lang="en-US" sz="1600" b="1" dirty="0"/>
              <a:t>Freedom from a 1 GB+ download and 2 hour install - VS Code is </a:t>
            </a:r>
            <a:r>
              <a:rPr lang="en-US" sz="1600" b="1" dirty="0" smtClean="0"/>
              <a:t>28MB </a:t>
            </a:r>
            <a:endParaRPr lang="en-US" sz="1600" b="1" dirty="0"/>
          </a:p>
          <a:p>
            <a:pPr marL="285750" indent="-285750" fontAlgn="auto">
              <a:lnSpc>
                <a:spcPct val="150000"/>
              </a:lnSpc>
              <a:spcAft>
                <a:spcPts val="0"/>
              </a:spcAft>
              <a:buFont typeface="Arial" panose="020B0604020202020204" pitchFamily="34" charset="0"/>
              <a:buChar char="•"/>
              <a:defRPr/>
            </a:pPr>
            <a:endParaRPr lang="en-US" sz="1600" b="1" dirty="0"/>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6</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What is Visual Studio Code?</a:t>
            </a:r>
            <a:endParaRPr lang="en-US" altLang="en-US" dirty="0">
              <a:latin typeface="Lato" charset="0"/>
            </a:endParaRPr>
          </a:p>
        </p:txBody>
      </p:sp>
      <p:pic>
        <p:nvPicPr>
          <p:cNvPr id="8" name="Picture Placeholder 7"/>
          <p:cNvPicPr preferRelativeResize="0">
            <a:picLocks noGrp="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609596" y="1417320"/>
            <a:ext cx="3840480" cy="3840480"/>
          </a:xfrm>
        </p:spPr>
      </p:pic>
      <p:sp>
        <p:nvSpPr>
          <p:cNvPr id="11270" name="Text Placeholder 5"/>
          <p:cNvSpPr>
            <a:spLocks noGrp="1"/>
          </p:cNvSpPr>
          <p:nvPr>
            <p:ph type="body" sz="quarter" idx="15"/>
          </p:nvPr>
        </p:nvSpPr>
        <p:spPr>
          <a:xfrm>
            <a:off x="5181600" y="1706563"/>
            <a:ext cx="6400800" cy="352425"/>
          </a:xfrm>
        </p:spPr>
        <p:txBody>
          <a:bodyPr>
            <a:noAutofit/>
          </a:bodyPr>
          <a:lstStyle/>
          <a:p>
            <a:r>
              <a:rPr lang="en-US" altLang="en-US" sz="2800" dirty="0" smtClean="0">
                <a:latin typeface="Lato" charset="0"/>
              </a:rPr>
              <a:t>Why Another Editor?</a:t>
            </a:r>
            <a:endParaRPr lang="en-US" altLang="en-US" sz="2800" dirty="0">
              <a:latin typeface="Lato" charset="0"/>
            </a:endParaRPr>
          </a:p>
        </p:txBody>
      </p:sp>
    </p:spTree>
    <p:extLst>
      <p:ext uri="{BB962C8B-B14F-4D97-AF65-F5344CB8AC3E}">
        <p14:creationId xmlns:p14="http://schemas.microsoft.com/office/powerpoint/2010/main" val="1657869405"/>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916530" cy="3095625"/>
          </a:xfrm>
        </p:spPr>
        <p:txBody>
          <a:bodyPr rtlCol="0">
            <a:noAutofit/>
          </a:bodyPr>
          <a:lstStyle/>
          <a:p>
            <a:pPr marL="285750" indent="-285750" fontAlgn="auto">
              <a:lnSpc>
                <a:spcPct val="110000"/>
              </a:lnSpc>
              <a:spcAft>
                <a:spcPts val="0"/>
              </a:spcAft>
              <a:buFont typeface="Arial" panose="020B0604020202020204" pitchFamily="34" charset="0"/>
              <a:buChar char="•"/>
              <a:defRPr/>
            </a:pPr>
            <a:r>
              <a:rPr lang="en-US" sz="1800" dirty="0" smtClean="0"/>
              <a:t>Electron Framework</a:t>
            </a:r>
          </a:p>
          <a:p>
            <a:pPr marL="742950" lvl="1" indent="-285750" fontAlgn="auto">
              <a:lnSpc>
                <a:spcPct val="110000"/>
              </a:lnSpc>
              <a:spcAft>
                <a:spcPts val="0"/>
              </a:spcAft>
              <a:buFont typeface="Arial" panose="020B0604020202020204" pitchFamily="34" charset="0"/>
              <a:buChar char="•"/>
              <a:defRPr/>
            </a:pPr>
            <a:r>
              <a:rPr lang="en-US" sz="1800" dirty="0" smtClean="0"/>
              <a:t>Open-source framework developed by GitHub</a:t>
            </a:r>
          </a:p>
          <a:p>
            <a:pPr marL="742950" lvl="1" indent="-285750" fontAlgn="auto">
              <a:lnSpc>
                <a:spcPct val="110000"/>
              </a:lnSpc>
              <a:spcAft>
                <a:spcPts val="0"/>
              </a:spcAft>
              <a:buFont typeface="Arial" panose="020B0604020202020204" pitchFamily="34" charset="0"/>
              <a:buChar char="•"/>
              <a:defRPr/>
            </a:pPr>
            <a:r>
              <a:rPr lang="en-US" sz="1800" dirty="0" smtClean="0"/>
              <a:t>Build Desktop/GUI apps with Node.js</a:t>
            </a:r>
          </a:p>
          <a:p>
            <a:pPr marL="742950" lvl="1" indent="-285750" fontAlgn="auto">
              <a:lnSpc>
                <a:spcPct val="110000"/>
              </a:lnSpc>
              <a:spcAft>
                <a:spcPts val="0"/>
              </a:spcAft>
              <a:buFont typeface="Arial" panose="020B0604020202020204" pitchFamily="34" charset="0"/>
              <a:buChar char="•"/>
              <a:defRPr/>
            </a:pPr>
            <a:r>
              <a:rPr lang="en-US" sz="1800" dirty="0" smtClean="0"/>
              <a:t>Write in JavaScript, HTML, CSS</a:t>
            </a:r>
          </a:p>
          <a:p>
            <a:pPr marL="285750" indent="-285750" fontAlgn="auto">
              <a:lnSpc>
                <a:spcPct val="110000"/>
              </a:lnSpc>
              <a:spcAft>
                <a:spcPts val="0"/>
              </a:spcAft>
              <a:buFont typeface="Arial" panose="020B0604020202020204" pitchFamily="34" charset="0"/>
              <a:buChar char="•"/>
              <a:defRPr/>
            </a:pPr>
            <a:r>
              <a:rPr lang="en-US" sz="1800" dirty="0" smtClean="0"/>
              <a:t>Notable Editors using Electron</a:t>
            </a:r>
          </a:p>
          <a:p>
            <a:pPr marL="742950" lvl="1" indent="-285750" fontAlgn="auto">
              <a:lnSpc>
                <a:spcPct val="110000"/>
              </a:lnSpc>
              <a:spcAft>
                <a:spcPts val="0"/>
              </a:spcAft>
              <a:buFont typeface="Arial" panose="020B0604020202020204" pitchFamily="34" charset="0"/>
              <a:buChar char="•"/>
              <a:defRPr/>
            </a:pPr>
            <a:r>
              <a:rPr lang="en-US" sz="1800" dirty="0" smtClean="0"/>
              <a:t>GitHub’s Atom Editor</a:t>
            </a:r>
          </a:p>
          <a:p>
            <a:pPr marL="742950" lvl="1" indent="-285750" fontAlgn="auto">
              <a:lnSpc>
                <a:spcPct val="110000"/>
              </a:lnSpc>
              <a:spcAft>
                <a:spcPts val="0"/>
              </a:spcAft>
              <a:buFont typeface="Arial" panose="020B0604020202020204" pitchFamily="34" charset="0"/>
              <a:buChar char="•"/>
              <a:defRPr/>
            </a:pPr>
            <a:r>
              <a:rPr lang="en-US" sz="1800" dirty="0" smtClean="0"/>
              <a:t>Visual Studio Code</a:t>
            </a:r>
          </a:p>
          <a:p>
            <a:pPr marL="285750" indent="-285750" fontAlgn="auto">
              <a:lnSpc>
                <a:spcPct val="110000"/>
              </a:lnSpc>
              <a:spcAft>
                <a:spcPts val="0"/>
              </a:spcAft>
              <a:buFont typeface="Arial" panose="020B0604020202020204" pitchFamily="34" charset="0"/>
              <a:buChar char="•"/>
              <a:defRPr/>
            </a:pPr>
            <a:r>
              <a:rPr lang="en-US" sz="1800" dirty="0" smtClean="0"/>
              <a:t>VS Code is NOT a fork of the Atom Editor (although commonly believed)</a:t>
            </a:r>
            <a:endParaRPr lang="en-US" sz="1800"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7</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Cross-Platform…Windows, OS X, &amp; Linux?</a:t>
            </a:r>
            <a:endParaRPr lang="en-US" dirty="0"/>
          </a:p>
        </p:txBody>
      </p:sp>
      <p:pic>
        <p:nvPicPr>
          <p:cNvPr id="9"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058" t="801" r="10141" b="233"/>
          <a:stretch/>
        </p:blipFill>
        <p:spPr>
          <a:xfrm>
            <a:off x="7685314" y="983210"/>
            <a:ext cx="4325257" cy="4307599"/>
          </a:xfrm>
        </p:spPr>
      </p:pic>
      <p:sp>
        <p:nvSpPr>
          <p:cNvPr id="22534" name="Text Placeholder 5"/>
          <p:cNvSpPr>
            <a:spLocks noGrp="1"/>
          </p:cNvSpPr>
          <p:nvPr>
            <p:ph type="body" sz="quarter" idx="15"/>
          </p:nvPr>
        </p:nvSpPr>
        <p:spPr>
          <a:xfrm>
            <a:off x="622300" y="1611313"/>
            <a:ext cx="6400800" cy="352425"/>
          </a:xfrm>
        </p:spPr>
        <p:txBody>
          <a:bodyPr/>
          <a:lstStyle/>
          <a:p>
            <a:r>
              <a:rPr lang="en-US" altLang="en-US" dirty="0" smtClean="0">
                <a:latin typeface="Lato" charset="0"/>
              </a:rPr>
              <a:t>How’d They Do That?</a:t>
            </a:r>
            <a:endParaRPr lang="en-US" altLang="en-US" dirty="0">
              <a:latin typeface="Lato" charset="0"/>
            </a:endParaRPr>
          </a:p>
        </p:txBody>
      </p:sp>
    </p:spTree>
    <p:extLst>
      <p:ext uri="{BB962C8B-B14F-4D97-AF65-F5344CB8AC3E}">
        <p14:creationId xmlns:p14="http://schemas.microsoft.com/office/powerpoint/2010/main" val="729778650"/>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22070E4F-AB5A-7547-8F7C-78D52F63BDDA}" type="slidenum">
              <a:rPr lang="en-US" altLang="en-US">
                <a:solidFill>
                  <a:schemeClr val="bg1"/>
                </a:solidFill>
              </a:rPr>
              <a:pPr fontAlgn="base">
                <a:spcBef>
                  <a:spcPct val="0"/>
                </a:spcBef>
                <a:spcAft>
                  <a:spcPct val="0"/>
                </a:spcAft>
              </a:pPr>
              <a:t>8</a:t>
            </a:fld>
            <a:endParaRPr lang="en-US" altLang="en-US">
              <a:solidFill>
                <a:schemeClr val="bg1"/>
              </a:solidFill>
            </a:endParaRPr>
          </a:p>
        </p:txBody>
      </p:sp>
      <p:sp>
        <p:nvSpPr>
          <p:cNvPr id="13315" name="Title 2"/>
          <p:cNvSpPr>
            <a:spLocks noGrp="1"/>
          </p:cNvSpPr>
          <p:nvPr>
            <p:ph type="title"/>
          </p:nvPr>
        </p:nvSpPr>
        <p:spPr bwMode="auto">
          <a:xfrm>
            <a:off x="609600" y="361845"/>
            <a:ext cx="10896600" cy="777875"/>
          </a:xfrm>
        </p:spPr>
        <p:txBody>
          <a:bodyPr wrap="square" numCol="1" anchorCtr="0" compatLnSpc="1">
            <a:prstTxWarp prst="textNoShape">
              <a:avLst/>
            </a:prstTxWarp>
            <a:normAutofit/>
          </a:bodyPr>
          <a:lstStyle/>
          <a:p>
            <a:r>
              <a:rPr lang="en-US" altLang="en-US" dirty="0" smtClean="0">
                <a:latin typeface="Lato" charset="0"/>
              </a:rPr>
              <a:t>Why Everything IS Awesome</a:t>
            </a:r>
            <a:endParaRPr lang="en-US" altLang="en-US" dirty="0">
              <a:latin typeface="Lato" charset="0"/>
            </a:endParaRPr>
          </a:p>
        </p:txBody>
      </p:sp>
      <p:sp>
        <p:nvSpPr>
          <p:cNvPr id="13316" name="Text Placeholder 3"/>
          <p:cNvSpPr>
            <a:spLocks noGrp="1"/>
          </p:cNvSpPr>
          <p:nvPr>
            <p:ph type="body" sz="quarter" idx="24"/>
          </p:nvPr>
        </p:nvSpPr>
        <p:spPr>
          <a:xfrm>
            <a:off x="1638300" y="1579911"/>
            <a:ext cx="2552700" cy="323850"/>
          </a:xfrm>
        </p:spPr>
        <p:txBody>
          <a:bodyPr/>
          <a:lstStyle/>
          <a:p>
            <a:r>
              <a:rPr lang="en-US" altLang="en-US" sz="2000" dirty="0" smtClean="0">
                <a:latin typeface="Lato" charset="0"/>
              </a:rPr>
              <a:t>Layout</a:t>
            </a:r>
            <a:endParaRPr lang="en-US" altLang="en-US" sz="2000" dirty="0">
              <a:latin typeface="Lato" charset="0"/>
            </a:endParaRPr>
          </a:p>
        </p:txBody>
      </p:sp>
      <p:sp>
        <p:nvSpPr>
          <p:cNvPr id="13318" name="Text Placeholder 6"/>
          <p:cNvSpPr>
            <a:spLocks noGrp="1"/>
          </p:cNvSpPr>
          <p:nvPr>
            <p:ph type="body" sz="quarter" idx="34"/>
          </p:nvPr>
        </p:nvSpPr>
        <p:spPr>
          <a:xfrm>
            <a:off x="1638300" y="2989611"/>
            <a:ext cx="2552700" cy="323850"/>
          </a:xfrm>
        </p:spPr>
        <p:txBody>
          <a:bodyPr/>
          <a:lstStyle/>
          <a:p>
            <a:r>
              <a:rPr lang="en-US" altLang="en-US" sz="2000" dirty="0" smtClean="0">
                <a:latin typeface="Lato" charset="0"/>
              </a:rPr>
              <a:t>Command Line</a:t>
            </a:r>
            <a:endParaRPr lang="en-US" altLang="en-US" sz="2000" dirty="0">
              <a:latin typeface="Lato" charset="0"/>
            </a:endParaRPr>
          </a:p>
        </p:txBody>
      </p:sp>
      <p:sp>
        <p:nvSpPr>
          <p:cNvPr id="13320" name="Text Placeholder 56"/>
          <p:cNvSpPr>
            <a:spLocks noGrp="1"/>
          </p:cNvSpPr>
          <p:nvPr>
            <p:ph type="body" sz="quarter" idx="36"/>
          </p:nvPr>
        </p:nvSpPr>
        <p:spPr>
          <a:xfrm>
            <a:off x="1638300" y="4399311"/>
            <a:ext cx="2552700" cy="323850"/>
          </a:xfrm>
        </p:spPr>
        <p:txBody>
          <a:bodyPr/>
          <a:lstStyle/>
          <a:p>
            <a:r>
              <a:rPr lang="en-US" altLang="en-US" sz="2000" dirty="0" smtClean="0">
                <a:latin typeface="Lato" charset="0"/>
              </a:rPr>
              <a:t>Command Palette</a:t>
            </a:r>
            <a:endParaRPr lang="en-US" altLang="en-US" sz="2000" dirty="0">
              <a:latin typeface="Lato" charset="0"/>
            </a:endParaRPr>
          </a:p>
        </p:txBody>
      </p:sp>
      <p:sp>
        <p:nvSpPr>
          <p:cNvPr id="13322" name="Text Placeholder 58"/>
          <p:cNvSpPr>
            <a:spLocks noGrp="1"/>
          </p:cNvSpPr>
          <p:nvPr>
            <p:ph type="body" sz="quarter" idx="38"/>
          </p:nvPr>
        </p:nvSpPr>
        <p:spPr>
          <a:xfrm>
            <a:off x="5295900" y="1579911"/>
            <a:ext cx="2552700" cy="323850"/>
          </a:xfrm>
        </p:spPr>
        <p:txBody>
          <a:bodyPr/>
          <a:lstStyle/>
          <a:p>
            <a:r>
              <a:rPr lang="en-US" altLang="en-US" sz="2000" dirty="0" smtClean="0">
                <a:latin typeface="Lato" charset="0"/>
              </a:rPr>
              <a:t>Editing Basics &amp; Tasks</a:t>
            </a:r>
            <a:endParaRPr lang="en-US" altLang="en-US" sz="2000" dirty="0">
              <a:latin typeface="Lato" charset="0"/>
            </a:endParaRPr>
          </a:p>
        </p:txBody>
      </p:sp>
      <p:sp>
        <p:nvSpPr>
          <p:cNvPr id="13324" name="Text Placeholder 60"/>
          <p:cNvSpPr>
            <a:spLocks noGrp="1"/>
          </p:cNvSpPr>
          <p:nvPr>
            <p:ph type="body" sz="quarter" idx="40"/>
          </p:nvPr>
        </p:nvSpPr>
        <p:spPr>
          <a:xfrm>
            <a:off x="5295900" y="2989611"/>
            <a:ext cx="2552700" cy="323850"/>
          </a:xfrm>
        </p:spPr>
        <p:txBody>
          <a:bodyPr/>
          <a:lstStyle/>
          <a:p>
            <a:r>
              <a:rPr lang="en-US" altLang="en-US" sz="2000" dirty="0" smtClean="0">
                <a:latin typeface="Lato" charset="0"/>
              </a:rPr>
              <a:t>Advanced Editing</a:t>
            </a:r>
            <a:endParaRPr lang="en-US" altLang="en-US" sz="2000" dirty="0">
              <a:latin typeface="Lato" charset="0"/>
            </a:endParaRPr>
          </a:p>
        </p:txBody>
      </p:sp>
      <p:sp>
        <p:nvSpPr>
          <p:cNvPr id="13326" name="Text Placeholder 62"/>
          <p:cNvSpPr>
            <a:spLocks noGrp="1"/>
          </p:cNvSpPr>
          <p:nvPr>
            <p:ph type="body" sz="quarter" idx="42"/>
          </p:nvPr>
        </p:nvSpPr>
        <p:spPr>
          <a:xfrm>
            <a:off x="5295900" y="4399311"/>
            <a:ext cx="2552700" cy="323850"/>
          </a:xfrm>
        </p:spPr>
        <p:txBody>
          <a:bodyPr/>
          <a:lstStyle/>
          <a:p>
            <a:r>
              <a:rPr lang="en-US" altLang="en-US" sz="2000" dirty="0" smtClean="0">
                <a:latin typeface="Lato" charset="0"/>
              </a:rPr>
              <a:t>VS Code for VS Lovers</a:t>
            </a:r>
            <a:endParaRPr lang="en-US" altLang="en-US" sz="2000" dirty="0">
              <a:latin typeface="Lato" charset="0"/>
            </a:endParaRPr>
          </a:p>
        </p:txBody>
      </p:sp>
      <p:sp>
        <p:nvSpPr>
          <p:cNvPr id="13328" name="Text Placeholder 64"/>
          <p:cNvSpPr>
            <a:spLocks noGrp="1"/>
          </p:cNvSpPr>
          <p:nvPr>
            <p:ph type="body" sz="quarter" idx="44"/>
          </p:nvPr>
        </p:nvSpPr>
        <p:spPr>
          <a:xfrm>
            <a:off x="8953500" y="1579911"/>
            <a:ext cx="2552700" cy="323850"/>
          </a:xfrm>
        </p:spPr>
        <p:txBody>
          <a:bodyPr/>
          <a:lstStyle/>
          <a:p>
            <a:r>
              <a:rPr lang="en-US" altLang="en-US" sz="2000" dirty="0" smtClean="0">
                <a:latin typeface="Lato" charset="0"/>
              </a:rPr>
              <a:t>Debugging</a:t>
            </a:r>
            <a:endParaRPr lang="en-US" altLang="en-US" sz="2000" dirty="0">
              <a:latin typeface="Lato" charset="0"/>
            </a:endParaRPr>
          </a:p>
        </p:txBody>
      </p:sp>
      <p:sp>
        <p:nvSpPr>
          <p:cNvPr id="13330" name="Text Placeholder 66"/>
          <p:cNvSpPr>
            <a:spLocks noGrp="1"/>
          </p:cNvSpPr>
          <p:nvPr>
            <p:ph type="body" sz="quarter" idx="46"/>
          </p:nvPr>
        </p:nvSpPr>
        <p:spPr>
          <a:xfrm>
            <a:off x="8953500" y="2989611"/>
            <a:ext cx="2552700" cy="323850"/>
          </a:xfrm>
        </p:spPr>
        <p:txBody>
          <a:bodyPr/>
          <a:lstStyle/>
          <a:p>
            <a:r>
              <a:rPr lang="en-US" altLang="en-US" sz="2000" dirty="0" smtClean="0">
                <a:latin typeface="Lato" charset="0"/>
              </a:rPr>
              <a:t>Customization</a:t>
            </a:r>
            <a:endParaRPr lang="en-US" altLang="en-US" sz="2000" dirty="0">
              <a:latin typeface="Lato" charset="0"/>
            </a:endParaRPr>
          </a:p>
        </p:txBody>
      </p:sp>
      <p:sp>
        <p:nvSpPr>
          <p:cNvPr id="13332" name="Text Placeholder 68"/>
          <p:cNvSpPr>
            <a:spLocks noGrp="1"/>
          </p:cNvSpPr>
          <p:nvPr>
            <p:ph type="body" sz="quarter" idx="48"/>
          </p:nvPr>
        </p:nvSpPr>
        <p:spPr>
          <a:xfrm>
            <a:off x="8953500" y="4399311"/>
            <a:ext cx="2552700" cy="323850"/>
          </a:xfrm>
        </p:spPr>
        <p:txBody>
          <a:bodyPr/>
          <a:lstStyle/>
          <a:p>
            <a:r>
              <a:rPr lang="en-US" altLang="en-US" sz="2000" dirty="0" smtClean="0">
                <a:latin typeface="Lato" charset="0"/>
              </a:rPr>
              <a:t>Extensibility</a:t>
            </a:r>
            <a:endParaRPr lang="en-US" altLang="en-US" sz="2000" dirty="0">
              <a:latin typeface="Lato" charset="0"/>
            </a:endParaRPr>
          </a:p>
        </p:txBody>
      </p:sp>
      <p:sp>
        <p:nvSpPr>
          <p:cNvPr id="11" name="Oval 10"/>
          <p:cNvSpPr/>
          <p:nvPr/>
        </p:nvSpPr>
        <p:spPr>
          <a:xfrm>
            <a:off x="609600" y="1333500"/>
            <a:ext cx="838200" cy="838200"/>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p:nvSpPr>
        <p:spPr>
          <a:xfrm>
            <a:off x="4267200" y="1333500"/>
            <a:ext cx="838200" cy="838200"/>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p:nvSpPr>
        <p:spPr>
          <a:xfrm>
            <a:off x="7924800" y="1333500"/>
            <a:ext cx="838200" cy="83820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p:cNvSpPr/>
          <p:nvPr/>
        </p:nvSpPr>
        <p:spPr>
          <a:xfrm>
            <a:off x="609600" y="2717800"/>
            <a:ext cx="838200" cy="83820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p:cNvSpPr/>
          <p:nvPr/>
        </p:nvSpPr>
        <p:spPr>
          <a:xfrm>
            <a:off x="4267200" y="2717800"/>
            <a:ext cx="838200" cy="838200"/>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p:cNvSpPr/>
          <p:nvPr/>
        </p:nvSpPr>
        <p:spPr>
          <a:xfrm>
            <a:off x="7924800" y="2717800"/>
            <a:ext cx="838200" cy="838200"/>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p:cNvSpPr/>
          <p:nvPr/>
        </p:nvSpPr>
        <p:spPr>
          <a:xfrm>
            <a:off x="609600" y="4156075"/>
            <a:ext cx="838200" cy="838200"/>
          </a:xfrm>
          <a:prstGeom prst="ellipse">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p:cNvSpPr/>
          <p:nvPr/>
        </p:nvSpPr>
        <p:spPr>
          <a:xfrm>
            <a:off x="4267200" y="4156075"/>
            <a:ext cx="838200" cy="83820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p:nvSpPr>
        <p:spPr>
          <a:xfrm>
            <a:off x="7924800" y="4156075"/>
            <a:ext cx="838200" cy="838200"/>
          </a:xfrm>
          <a:prstGeom prst="ellipse">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937440526"/>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20274" y="1157745"/>
            <a:ext cx="8951451" cy="4449353"/>
          </a:xfrm>
          <a:prstGeom prst="rect">
            <a:avLst/>
          </a:prstGeom>
        </p:spPr>
      </p:pic>
      <p:sp>
        <p:nvSpPr>
          <p:cNvPr id="14" name="Rectangle 13"/>
          <p:cNvSpPr/>
          <p:nvPr/>
        </p:nvSpPr>
        <p:spPr>
          <a:xfrm>
            <a:off x="4262119" y="1539240"/>
            <a:ext cx="6309605" cy="387604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C6732532-BE5B-FB42-9327-34121A738ACE}" type="slidenum">
              <a:rPr lang="en-US" smtClean="0"/>
              <a:pPr>
                <a:defRPr/>
              </a:pPr>
              <a:t>9</a:t>
            </a:fld>
            <a:endParaRPr lang="en-US" dirty="0"/>
          </a:p>
        </p:txBody>
      </p:sp>
      <p:sp>
        <p:nvSpPr>
          <p:cNvPr id="4" name="Title 3"/>
          <p:cNvSpPr>
            <a:spLocks noGrp="1"/>
          </p:cNvSpPr>
          <p:nvPr>
            <p:ph type="title"/>
          </p:nvPr>
        </p:nvSpPr>
        <p:spPr>
          <a:xfrm>
            <a:off x="609600" y="346285"/>
            <a:ext cx="8832574" cy="965519"/>
          </a:xfrm>
        </p:spPr>
        <p:txBody>
          <a:bodyPr>
            <a:normAutofit/>
          </a:bodyPr>
          <a:lstStyle/>
          <a:p>
            <a:r>
              <a:rPr lang="en-US" dirty="0" smtClean="0"/>
              <a:t>Master Builders Should Know the UI</a:t>
            </a:r>
            <a:endParaRPr lang="en-US" dirty="0"/>
          </a:p>
        </p:txBody>
      </p:sp>
      <p:sp>
        <p:nvSpPr>
          <p:cNvPr id="8" name="Rectangle 7"/>
          <p:cNvSpPr/>
          <p:nvPr/>
        </p:nvSpPr>
        <p:spPr>
          <a:xfrm>
            <a:off x="1620274" y="1539240"/>
            <a:ext cx="392400" cy="387604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416327" y="1644926"/>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0" name="Right Arrow 9"/>
          <p:cNvSpPr/>
          <p:nvPr/>
        </p:nvSpPr>
        <p:spPr>
          <a:xfrm>
            <a:off x="1416327" y="2022775"/>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1" name="Right Arrow 10"/>
          <p:cNvSpPr/>
          <p:nvPr/>
        </p:nvSpPr>
        <p:spPr>
          <a:xfrm>
            <a:off x="1416327" y="2410564"/>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a:off x="1416327" y="2785202"/>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2012674" y="1539240"/>
            <a:ext cx="2249446" cy="387604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20274" y="5415280"/>
            <a:ext cx="8951449" cy="203915"/>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2700000">
            <a:off x="1509681"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7" name="Right Arrow 16"/>
          <p:cNvSpPr/>
          <p:nvPr/>
        </p:nvSpPr>
        <p:spPr>
          <a:xfrm rot="2700000">
            <a:off x="1796279"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8" name="Right Arrow 17"/>
          <p:cNvSpPr/>
          <p:nvPr/>
        </p:nvSpPr>
        <p:spPr>
          <a:xfrm rot="2700000">
            <a:off x="2043945"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rot="2700000">
            <a:off x="8628879"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0" name="Right Arrow 19"/>
          <p:cNvSpPr/>
          <p:nvPr/>
        </p:nvSpPr>
        <p:spPr>
          <a:xfrm rot="2700000">
            <a:off x="9042516"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1" name="Right Arrow 20"/>
          <p:cNvSpPr/>
          <p:nvPr/>
        </p:nvSpPr>
        <p:spPr>
          <a:xfrm rot="2700000">
            <a:off x="9376492"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rot="2700000">
            <a:off x="9745598"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3" name="Right Arrow 22"/>
          <p:cNvSpPr/>
          <p:nvPr/>
        </p:nvSpPr>
        <p:spPr>
          <a:xfrm rot="2700000">
            <a:off x="10118362"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4" name="Right Arrow 23"/>
          <p:cNvSpPr/>
          <p:nvPr/>
        </p:nvSpPr>
        <p:spPr>
          <a:xfrm rot="18900000">
            <a:off x="10120970" y="1765679"/>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5" name="Right Arrow 24"/>
          <p:cNvSpPr/>
          <p:nvPr/>
        </p:nvSpPr>
        <p:spPr>
          <a:xfrm rot="18900000">
            <a:off x="9649415" y="1765679"/>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flipV="1">
            <a:off x="1620274" y="1361440"/>
            <a:ext cx="8951450" cy="17780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277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9"/>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0"/>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1"/>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22"/>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3"/>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theme/theme1.xml><?xml version="1.0" encoding="utf-8"?>
<a:theme xmlns:a="http://schemas.openxmlformats.org/drawingml/2006/main" name="Office Theme">
  <a:themeElements>
    <a:clrScheme name="Custom 1">
      <a:dk1>
        <a:srgbClr val="093457"/>
      </a:dk1>
      <a:lt1>
        <a:sysClr val="window" lastClr="FFFFFF"/>
      </a:lt1>
      <a:dk2>
        <a:srgbClr val="093457"/>
      </a:dk2>
      <a:lt2>
        <a:srgbClr val="E7E6E6"/>
      </a:lt2>
      <a:accent1>
        <a:srgbClr val="105187"/>
      </a:accent1>
      <a:accent2>
        <a:srgbClr val="F47D1F"/>
      </a:accent2>
      <a:accent3>
        <a:srgbClr val="A5A5A5"/>
      </a:accent3>
      <a:accent4>
        <a:srgbClr val="F47D1F"/>
      </a:accent4>
      <a:accent5>
        <a:srgbClr val="105187"/>
      </a:accent5>
      <a:accent6>
        <a:srgbClr val="70AD47"/>
      </a:accent6>
      <a:hlink>
        <a:srgbClr val="105187"/>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1515</Words>
  <Application>Microsoft Office PowerPoint</Application>
  <PresentationFormat>Widescreen</PresentationFormat>
  <Paragraphs>240</Paragraphs>
  <Slides>30</Slides>
  <Notes>19</Notes>
  <HiddenSlides>11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Arial Rounded MT Bold</vt:lpstr>
      <vt:lpstr>Calibri</vt:lpstr>
      <vt:lpstr>Franklin Gothic Medium Cond</vt:lpstr>
      <vt:lpstr>Lato</vt:lpstr>
      <vt:lpstr>Lato Light</vt:lpstr>
      <vt:lpstr>Office Theme</vt:lpstr>
      <vt:lpstr>Chart</vt:lpstr>
      <vt:lpstr>PowerPoint Presentation</vt:lpstr>
      <vt:lpstr>Where to Find Me</vt:lpstr>
      <vt:lpstr>Father of the Year?</vt:lpstr>
      <vt:lpstr>PowerPoint Presentation</vt:lpstr>
      <vt:lpstr>Why is Visual Studio Awesome?</vt:lpstr>
      <vt:lpstr>What is Visual Studio Code?</vt:lpstr>
      <vt:lpstr>Cross-Platform…Windows, OS X, &amp; Linux?</vt:lpstr>
      <vt:lpstr>Why Everything IS Awesome</vt:lpstr>
      <vt:lpstr>Master Builders Should Know the UI</vt:lpstr>
      <vt:lpstr>Command Line Interfaces Make me Happy!</vt:lpstr>
      <vt:lpstr>Master Builders Use the Command Palette</vt:lpstr>
      <vt:lpstr>Editing Code</vt:lpstr>
      <vt:lpstr>Follow the Plan by Running Tasks</vt:lpstr>
      <vt:lpstr>Advanced Editing</vt:lpstr>
      <vt:lpstr>For the Visual Studio Fans</vt:lpstr>
      <vt:lpstr>Debugging</vt:lpstr>
      <vt:lpstr>Customizing the Editor</vt:lpstr>
      <vt:lpstr>Extending VS Code</vt:lpstr>
      <vt:lpstr>PowerPoint Presentation</vt:lpstr>
      <vt:lpstr>PowerPoint Presentation</vt:lpstr>
      <vt:lpstr>PowerPoint Presentation</vt:lpstr>
      <vt:lpstr>Why is Visual Studio Awesome?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Liu</dc:creator>
  <cp:lastModifiedBy>Mike Branstein</cp:lastModifiedBy>
  <cp:revision>116</cp:revision>
  <dcterms:created xsi:type="dcterms:W3CDTF">2015-12-07T17:42:04Z</dcterms:created>
  <dcterms:modified xsi:type="dcterms:W3CDTF">2016-03-29T04:07:51Z</dcterms:modified>
</cp:coreProperties>
</file>